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p:regular r:id="rId25"/>
      <p:bold r:id="rId26"/>
      <p:italic r:id="rId27"/>
      <p:boldItalic r:id="rId28"/>
    </p:embeddedFont>
    <p:embeddedFont>
      <p:font typeface="Fira Sans Extra Condensed Medium"/>
      <p:regular r:id="rId29"/>
      <p:bold r:id="rId30"/>
      <p:italic r:id="rId31"/>
      <p:boldItalic r:id="rId32"/>
    </p:embeddedFont>
    <p:embeddedFont>
      <p:font typeface="Fira Sans Medium"/>
      <p:regular r:id="rId33"/>
      <p:bold r:id="rId34"/>
      <p:italic r:id="rId35"/>
      <p:boldItalic r:id="rId36"/>
    </p:embeddedFont>
    <p:embeddedFont>
      <p:font typeface="Fira Sans SemiBold"/>
      <p:regular r:id="rId37"/>
      <p:bold r:id="rId38"/>
      <p:italic r:id="rId39"/>
      <p:boldItalic r:id="rId40"/>
    </p:embeddedFont>
    <p:embeddedFont>
      <p:font typeface="Fira Sans"/>
      <p:regular r:id="rId41"/>
      <p:bold r:id="rId42"/>
      <p:italic r:id="rId43"/>
      <p:boldItalic r:id="rId44"/>
    </p:embeddedFont>
    <p:embeddedFont>
      <p:font typeface="Fira Sans Extra Condensed"/>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
          <p15:clr>
            <a:srgbClr val="9AA0A6"/>
          </p15:clr>
        </p15:guide>
        <p15:guide id="2" orient="horz" pos="259">
          <p15:clr>
            <a:srgbClr val="9AA0A6"/>
          </p15:clr>
        </p15:guide>
        <p15:guide id="3" pos="5472">
          <p15:clr>
            <a:srgbClr val="9AA0A6"/>
          </p15:clr>
        </p15:guide>
        <p15:guide id="4" orient="horz" pos="2981">
          <p15:clr>
            <a:srgbClr val="9AA0A6"/>
          </p15:clr>
        </p15:guide>
        <p15:guide id="5" pos="2880">
          <p15:clr>
            <a:srgbClr val="9AA0A6"/>
          </p15:clr>
        </p15:guide>
        <p15:guide id="6" orient="horz" pos="1279">
          <p15:clr>
            <a:srgbClr val="9AA0A6"/>
          </p15:clr>
        </p15:guide>
        <p15:guide id="7" orient="horz" pos="1418">
          <p15:clr>
            <a:srgbClr val="9AA0A6"/>
          </p15:clr>
        </p15:guide>
        <p15:guide id="8" orient="horz" pos="2027">
          <p15:clr>
            <a:srgbClr val="9AA0A6"/>
          </p15:clr>
        </p15:guide>
        <p15:guide id="9" orient="horz" pos="216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0DE4D6-529D-4721-95FD-AA209C1B7EDD}">
  <a:tblStyle styleId="{B90DE4D6-529D-4721-95FD-AA209C1B7ED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p:guide pos="259" orient="horz"/>
        <p:guide pos="5472"/>
        <p:guide pos="2981" orient="horz"/>
        <p:guide pos="2880"/>
        <p:guide pos="1279" orient="horz"/>
        <p:guide pos="1418" orient="horz"/>
        <p:guide pos="2027" orient="horz"/>
        <p:guide pos="216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SemiBold-boldItalic.fntdata"/><Relationship Id="rId20" Type="http://schemas.openxmlformats.org/officeDocument/2006/relationships/slide" Target="slides/slide14.xml"/><Relationship Id="rId42" Type="http://schemas.openxmlformats.org/officeDocument/2006/relationships/font" Target="fonts/FiraSans-bold.fntdata"/><Relationship Id="rId41" Type="http://schemas.openxmlformats.org/officeDocument/2006/relationships/font" Target="fonts/FiraSans-regular.fntdata"/><Relationship Id="rId22" Type="http://schemas.openxmlformats.org/officeDocument/2006/relationships/slide" Target="slides/slide16.xml"/><Relationship Id="rId44" Type="http://schemas.openxmlformats.org/officeDocument/2006/relationships/font" Target="fonts/FiraSans-boldItalic.fntdata"/><Relationship Id="rId21" Type="http://schemas.openxmlformats.org/officeDocument/2006/relationships/slide" Target="slides/slide15.xml"/><Relationship Id="rId43" Type="http://schemas.openxmlformats.org/officeDocument/2006/relationships/font" Target="fonts/FiraSans-italic.fntdata"/><Relationship Id="rId24" Type="http://schemas.openxmlformats.org/officeDocument/2006/relationships/slide" Target="slides/slide18.xml"/><Relationship Id="rId46" Type="http://schemas.openxmlformats.org/officeDocument/2006/relationships/font" Target="fonts/FiraSansExtraCondensed-bold.fntdata"/><Relationship Id="rId23" Type="http://schemas.openxmlformats.org/officeDocument/2006/relationships/slide" Target="slides/slide17.xml"/><Relationship Id="rId45" Type="http://schemas.openxmlformats.org/officeDocument/2006/relationships/font" Target="fonts/FiraSansExtraCondense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48" Type="http://schemas.openxmlformats.org/officeDocument/2006/relationships/font" Target="fonts/FiraSansExtraCondensed-boldItalic.fntdata"/><Relationship Id="rId25" Type="http://schemas.openxmlformats.org/officeDocument/2006/relationships/font" Target="fonts/Roboto-regular.fntdata"/><Relationship Id="rId47" Type="http://schemas.openxmlformats.org/officeDocument/2006/relationships/font" Target="fonts/FiraSansExtraCondensed-italic.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FiraSansExtraCondensedMedium-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FiraSansExtraCondensedMedium-italic.fntdata"/><Relationship Id="rId30" Type="http://schemas.openxmlformats.org/officeDocument/2006/relationships/font" Target="fonts/FiraSansExtraCondensedMedium-bold.fntdata"/><Relationship Id="rId11" Type="http://schemas.openxmlformats.org/officeDocument/2006/relationships/slide" Target="slides/slide5.xml"/><Relationship Id="rId33" Type="http://schemas.openxmlformats.org/officeDocument/2006/relationships/font" Target="fonts/FiraSansMedium-regular.fntdata"/><Relationship Id="rId10" Type="http://schemas.openxmlformats.org/officeDocument/2006/relationships/slide" Target="slides/slide4.xml"/><Relationship Id="rId32" Type="http://schemas.openxmlformats.org/officeDocument/2006/relationships/font" Target="fonts/FiraSansExtraCondensedMedium-boldItalic.fntdata"/><Relationship Id="rId13" Type="http://schemas.openxmlformats.org/officeDocument/2006/relationships/slide" Target="slides/slide7.xml"/><Relationship Id="rId35" Type="http://schemas.openxmlformats.org/officeDocument/2006/relationships/font" Target="fonts/FiraSansMedium-italic.fntdata"/><Relationship Id="rId12" Type="http://schemas.openxmlformats.org/officeDocument/2006/relationships/slide" Target="slides/slide6.xml"/><Relationship Id="rId34" Type="http://schemas.openxmlformats.org/officeDocument/2006/relationships/font" Target="fonts/FiraSansMedium-bold.fntdata"/><Relationship Id="rId15" Type="http://schemas.openxmlformats.org/officeDocument/2006/relationships/slide" Target="slides/slide9.xml"/><Relationship Id="rId37" Type="http://schemas.openxmlformats.org/officeDocument/2006/relationships/font" Target="fonts/FiraSansSemiBold-regular.fntdata"/><Relationship Id="rId14" Type="http://schemas.openxmlformats.org/officeDocument/2006/relationships/slide" Target="slides/slide8.xml"/><Relationship Id="rId36" Type="http://schemas.openxmlformats.org/officeDocument/2006/relationships/font" Target="fonts/FiraSansMedium-boldItalic.fntdata"/><Relationship Id="rId17" Type="http://schemas.openxmlformats.org/officeDocument/2006/relationships/slide" Target="slides/slide11.xml"/><Relationship Id="rId39" Type="http://schemas.openxmlformats.org/officeDocument/2006/relationships/font" Target="fonts/FiraSansSemiBold-italic.fntdata"/><Relationship Id="rId16" Type="http://schemas.openxmlformats.org/officeDocument/2006/relationships/slide" Target="slides/slide10.xml"/><Relationship Id="rId38" Type="http://schemas.openxmlformats.org/officeDocument/2006/relationships/font" Target="fonts/FiraSansSemiBold-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a71b0b632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a71b0b632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Καλησπέρα σας, ΕΙΜΑΙ Ο ΜΑΡΙΟΣ ΓΡΑΒΙΑΣ και ΣΕ ΣΥΝΕΡΓΑΣΙΑ  με τον Τηλέμαχο ΤΡΑΓΑΚΗ θα σας παρουσιάσουμε το project μας.</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 Project ηταν για την Koios Care στο οποιο α</a:t>
            </a:r>
            <a:r>
              <a:rPr lang="en">
                <a:solidFill>
                  <a:schemeClr val="dk1"/>
                </a:solidFill>
              </a:rPr>
              <a:t>ξιοποιησαμε δεδομένα απο GPS και </a:t>
            </a:r>
            <a:r>
              <a:rPr lang="en">
                <a:solidFill>
                  <a:schemeClr val="dk1"/>
                </a:solidFill>
              </a:rPr>
              <a:t> συνεισφεραμε στην δημιουργια insights για την ποιότητα ζωής ενος ατομου.</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Η Koios Care είναι μια start-up η οποια ασχολείται με την ανάπτυξη εφαρμογών για την συνεχη παρακολούθηση της υγείας, προσφέροντας τεχνολογικά εργαλεία για την προαγωγή της προληπτικής φροντίδας και της βελτίωσης της ποιότητας ζωής των ατόμων.</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a6cbd37f6e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a6cbd37f6e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Καλησπέρα σας, συνεχίζοντας στο παράδειγμα των output του χρήστη μας,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Βλεπουμε στις πρωτες 2 στηλες την συσχετιση της τοποθεσίας του σπιτιού ανα περιοδο, με τις αντίστοιχες διάρκειες της περιοδου.</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Στις επομενες 3 στηλες διακρινουμε τα εξής features για την αντιστοιχη περιοχη: </a:t>
            </a:r>
            <a:endParaRPr/>
          </a:p>
          <a:p>
            <a:pPr indent="-298450" lvl="0" marL="457200" rtl="0" algn="l">
              <a:spcBef>
                <a:spcPts val="0"/>
              </a:spcBef>
              <a:spcAft>
                <a:spcPts val="0"/>
              </a:spcAft>
              <a:buSzPts val="1100"/>
              <a:buAutoNum type="arabicPeriod"/>
            </a:pPr>
            <a:r>
              <a:rPr lang="en"/>
              <a:t>Τον δείκτη Quality of Life της Χωρας,</a:t>
            </a:r>
            <a:endParaRPr/>
          </a:p>
          <a:p>
            <a:pPr indent="-298450" lvl="0" marL="457200" rtl="0" algn="l">
              <a:spcBef>
                <a:spcPts val="0"/>
              </a:spcBef>
              <a:spcAft>
                <a:spcPts val="0"/>
              </a:spcAft>
              <a:buSzPts val="1100"/>
              <a:buAutoNum type="arabicPeriod"/>
            </a:pPr>
            <a:r>
              <a:rPr lang="en"/>
              <a:t>Το ποσοστό πράσινου στην περιοχή κύριας κατοικίας,</a:t>
            </a:r>
            <a:endParaRPr/>
          </a:p>
          <a:p>
            <a:pPr indent="-298450" lvl="0" marL="457200" rtl="0" algn="l">
              <a:spcBef>
                <a:spcPts val="0"/>
              </a:spcBef>
              <a:spcAft>
                <a:spcPts val="0"/>
              </a:spcAft>
              <a:buSzPts val="1100"/>
              <a:buAutoNum type="arabicPeriod"/>
            </a:pPr>
            <a:r>
              <a:rPr lang="en"/>
              <a:t>Την κατηγορία ως Αστική, Προάστιο ή Αγροτική.</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Στην επομενη στηλη βλεπουμε ενδεικτικα την συχνότητα επίσκεψης του χρηστη ανά μέρα, στην κατηγορια τοποθεσιων Retail &amp; Shopping.</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90b1cc5095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90b1cc5095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Οι ευρυτερες κατηγοριες τοποθεσιων που ενδεχεται να επισκεφτει το ατομο,   περα του Retail &amp; Shopping,    συμπεριλαμβανουν ακομα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Αρχικα, τις ομαδοποιησαμε σε </a:t>
            </a:r>
            <a:r>
              <a:rPr lang="en"/>
              <a:t>6</a:t>
            </a:r>
            <a:r>
              <a:rPr lang="en"/>
              <a:t> γιατι το Google Places API παρειχε μεγαλο ογκο διαφορετικων τυπων τοποθεσιων, </a:t>
            </a:r>
            <a:endParaRPr/>
          </a:p>
          <a:p>
            <a:pPr indent="0" lvl="0" marL="0" rtl="0" algn="l">
              <a:spcBef>
                <a:spcPts val="0"/>
              </a:spcBef>
              <a:spcAft>
                <a:spcPts val="0"/>
              </a:spcAft>
              <a:buNone/>
            </a:pPr>
            <a:r>
              <a:rPr lang="en"/>
              <a:t>χωρις να παρεχουν αμεσα χρησιμη πληροφορια για την ποιοτητα ζωης του ατομου. </a:t>
            </a:r>
            <a:endParaRPr/>
          </a:p>
          <a:p>
            <a:pPr indent="0" lvl="0" marL="0" rtl="0" algn="l">
              <a:spcBef>
                <a:spcPts val="0"/>
              </a:spcBef>
              <a:spcAft>
                <a:spcPts val="0"/>
              </a:spcAft>
              <a:buNone/>
            </a:pPr>
            <a:r>
              <a:rPr lang="en"/>
              <a:t>Οι συμπτιγμενες αυτες κατηγοριες εχουν πιο ξεκαθαρο χαρακτηρα για την αθλητικη δραστηριοτητα του ατομου, για την κοινωνικη του δραστηριοτητα ή για την οικονομικη του </a:t>
            </a:r>
            <a:r>
              <a:rPr lang="en">
                <a:solidFill>
                  <a:schemeClr val="dk1"/>
                </a:solidFill>
              </a:rPr>
              <a:t>δραστηριοτητα.</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90e0e28e55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90e0e28e55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Για να σχηματισουμε το δεικτη quality of life συγκεντρωσαμε με webscraping στοιχεια απο το numbeo που μας παρεχει πληθωρα σχετικων δεικτων για καθε χωρα.</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Στη συνεχεια, για καθε χωρο διαμονης, απο το Google Reverse Geocoding API, μπορουμε να καταλαβουμε τη ΧΩΡΑ και την συνδυαζουμε με τα παραπανω στοιχεια</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2a6834deb05_0_5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2a6834deb05_0_5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Οπως φανταζεστε η κοντινη περιοχη στο σπιτι εμπεριεχει σημαντικη πληροφορια για την περιγραφη του βιοτικου επιπεδου.</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Με σκοπο να καταλαβουμε περισσοτερα για την κοντινη αυτη περιοχη, αναζητησαμε δορυφορικες εικονες βασει δεδομενων συντεταγμενων.</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Ετσι </a:t>
            </a:r>
            <a:r>
              <a:rPr lang="en">
                <a:solidFill>
                  <a:schemeClr val="dk1"/>
                </a:solidFill>
              </a:rPr>
              <a:t>α</a:t>
            </a:r>
            <a:r>
              <a:rPr lang="en">
                <a:solidFill>
                  <a:schemeClr val="dk1"/>
                </a:solidFill>
              </a:rPr>
              <a:t>πο το Maps Static API της Google, παιρνουμε γύρω από το σπιτι του</a:t>
            </a:r>
            <a:r>
              <a:rPr lang="en"/>
              <a:t> σε περιοχη 500x500m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Τις αναλύσαμε με Machine Vision χρησιμοποιώντας το OpenCV για την εξαγωγή ποσοστου πράσινου, το οποίο αναπαριστά φυσικά στοιχεία.</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Τέλος, με την χρηση του μοντέλου τεχνητης νοημοσυνης CLIP, προσδιορισαμε τις πιθανότητες καταταξης της περιοχης ως Αστική, Προάστιο ή Αγροτική.</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2a795f933b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2a795f933b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Εδώ βλέπουμε την αναπαράσταση των προηγουμενων διαδικασιών:</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Η δορυφορική εικόνα της περιοχης του σπιτιου από το Maps Static API</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Το ποσοστό πρασινου που προέκυψε απο το OpenCV</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To classification μέσω του CLIP, που αποδιδει πιθανοτητα &gt;80% για ΠΡΟΑΣΤΙΟ.</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Πάμε να δουμε αλλη μια περιοχη στο επομενο slide: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a7f8940f2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2a7f8940f2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Το αστικό τοπίο της εικονας, βλέπουμε ότι οντως περιγραφεται σωστα απο τον αλγοριθμο,</a:t>
            </a:r>
            <a:endParaRPr/>
          </a:p>
          <a:p>
            <a:pPr indent="-298450" lvl="0" marL="457200" rtl="0" algn="l">
              <a:spcBef>
                <a:spcPts val="0"/>
              </a:spcBef>
              <a:spcAft>
                <a:spcPts val="0"/>
              </a:spcAft>
              <a:buSzPts val="1100"/>
              <a:buAutoNum type="arabicPeriod"/>
            </a:pPr>
            <a:r>
              <a:rPr lang="en"/>
              <a:t>Με ποσοστο πρασινου 1.5% και classification ως Urban.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90ee1918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90ee1918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Πώς θα μπορούσε η ΚOIOS να συνεχίσει πάνω στα θεμέλια τ</a:t>
            </a:r>
            <a:r>
              <a:rPr lang="en"/>
              <a:t>ης δουλειάς</a:t>
            </a:r>
            <a:r>
              <a:rPr lang="en"/>
              <a:t> μας?</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Με την ανανέωση των σταθερών metrics με πιο πρόσφατα</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Με την προσαρμογή πιο τοπικών metrics ωστε να βελτιωθει η ακρίβεια των insights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Καθώς και με την προσθηκη νέων σχετικών χαρακτηριστικων για εξαγωγή περαιτερω συμπερασμάτων</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90ee1918c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90ee1918c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Αυτο το project ειχε πολλα challenges και πληθος νεων διαδικασιων και πραγματικα, μαθαμε πολλα.</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Ηταν τιμη μας να θέσουμε τα θεμέλια για τους απώτερους στόχους της Koios Care,</a:t>
            </a:r>
            <a:endParaRPr/>
          </a:p>
          <a:p>
            <a:pPr indent="0" lvl="0" marL="0" rtl="0" algn="l">
              <a:spcBef>
                <a:spcPts val="0"/>
              </a:spcBef>
              <a:spcAft>
                <a:spcPts val="0"/>
              </a:spcAft>
              <a:buNone/>
            </a:pPr>
            <a:r>
              <a:rPr lang="en"/>
              <a:t>και Ανυπομονούμε να δούμε τις εξελίξεις!</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2a65572ec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2a65572ec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Ελπίζουμε να βρήκατε ενδιαφέρουσα τη δουλεια μας και θα χαρουμε να απαντήσουμε οποιεσδήποτε ερωτησεις.</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90b1cc5095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90b1cc5095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Δυο λογια για μας, ο Τηλέμαχος έχει σπουδάσει μηχανολόγος μηχανικός στο πανεπιστήμιο Πατρών, ενω εγω απο την αλλη σπουδασα στο μαθηματικο του καποδιστριακου.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Και οι δύο έχουμε μεγάλο ενδιαφέρον για τον τομέα των data, για αυτό και ΕΠΙΛΕΞΑΜΕ ΝΑ  ΕΞΕΛΙΧΘΟΥΜΕ ΠΡΟΣ ΑΥΤΗ ΤΗΝ ΚΑΤΕΥΘΥΝΣΗ με το DATA SCIENCE bootcamp της big blue.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a73e79a2d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a73e79a2d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Κύριος στόχος μας ήταν να δημιουργήσουμε και να συνδυάσουμε μετρησεις σχετικες με την υγεία ενος ατόμου.</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Αυτες  </a:t>
            </a:r>
            <a:r>
              <a:rPr lang="en">
                <a:solidFill>
                  <a:schemeClr val="dk1"/>
                </a:solidFill>
              </a:rPr>
              <a:t>αφορουν</a:t>
            </a:r>
            <a:r>
              <a:rPr lang="en">
                <a:solidFill>
                  <a:schemeClr val="dk1"/>
                </a:solidFill>
              </a:rPr>
              <a:t> την περιοχη διαβιωσης του και το τροπο μετακινησης του μεσα σε αυτην.  [wait]</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90b1cc509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90b1cc509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Αρχικα καναμε αναζητηση σε επιστημονικές μελέτες και άλλες πηγές, ωστε να αντλησουμε ιδεες για μεθοδους αξιοποιησης δεδομενων απο gps.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Στην συνεχεια, δημιουργήσαμε πολλαπλα metrics για τον κάθε χρήστη και την περιοχή του, το οποιο ηταν και το μεγαλυτερο κομματι της δουλειας μας.</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Αργότερα τα οργανώσαμε σε καθημερινα και μακροπροθεσμα διαστήματα, όπου και τελικά τα αξιολογήσαμε.</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90b1cc5095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90b1cc5095_0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Ας ριξουμε μια ματια τωρα στα δεδομενα μας.</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Σε πρωτο σταδιο ειχαμε τις συντεταγμένες και τη χρονική στιγμή που σημειωθηκαν απο μια gps-tracking συσκευη ενος χρηστη, οπως ενα κινητο.</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[Click]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Ενα απο τα πρωτα βηματα μας ηταν να δημιουργησουμε τα Staypoints και τις διαδρομες του χρήστη μέσω του TrackIntel Library.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[Click]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Τι ειναι τα Stay points?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Stay point με απλα λογια, ειναι οποιοδηποτε σημειο ο χρηστης εμεινε σε μια αρκετα μικρη περιοχη για ενα χρονικο διαστημα.</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Για παράδειγμα, γυρνώντας καποιος απο την δουλεια του,  να σταματουσε απο την διαδρομη του και να εμπαινε για 10 λεπτα μεσα σε ενα καταστημα να κανει μια αγορα.</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Αυτο θα δημιουργησει ενα Stay point.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a7c4394c77_3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a7c4394c77_3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Ας εμβαθυνουμε λιγο τεχνικά στην βιβλιοθηκη που χρησιμοποιησαμε.</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Αριστερά εχουμε τα δεδομενα ενος ατομου σε </a:t>
            </a:r>
            <a:r>
              <a:rPr lang="en">
                <a:solidFill>
                  <a:schemeClr val="dk1"/>
                </a:solidFill>
              </a:rPr>
              <a:t>διάστημα</a:t>
            </a:r>
            <a:r>
              <a:rPr lang="en">
                <a:solidFill>
                  <a:schemeClr val="dk1"/>
                </a:solidFill>
              </a:rPr>
              <a:t> ~2 μηνών.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[Click]</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Απο τη αλλη δ</a:t>
            </a:r>
            <a:r>
              <a:rPr lang="en">
                <a:solidFill>
                  <a:schemeClr val="dk1"/>
                </a:solidFill>
              </a:rPr>
              <a:t>εξια βλέπουμε τα staypoints και παρατηρουμε οτι τα δεδομενα μειωνονται σημαντικα το οποιο ειναι και το αναμενόμενο.</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[Click]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Η βιβλιοθηκη trackinel ομαδοποιει τα δεδομενα με χρηση Machine Learning, και δημιουργει τα stay points και τις διαδρομες αναμεσα σε αυτα.</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Με απλα λογια αριστερα ειναι τα σημεια τα οποια περασε ενω δεξια αυτα που επισκεφτηκε.</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a6cbd37f6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a6cbd37f6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Η ευρεση του σπιτιου αν και απλη σαν έννοια ηταν μια δυσκολη διαδικασια αλλα ιδιαιτερα σημαντικη για την δημιουργια μερικών features.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Βασιστηκαμε στο οτι τις νυχτερινες ωρες ενας ανθρωπος σε μια μεγαλη περιοδο ειναι αναμενομενο να επιστρεφει σπιτι του για να κοιμηθει.</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Μια επιπλεον πολυπλοκοτητα που ειχαμε να διαχειριστούμε, ηταν οτι ο χρηστης θα μπορουσε να μετακομισει, να παει καποιο ταξιδι ή απλα να λειψει για αλλους λογους απο το σπιτι του.</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Αυτο εχει ως αποτελεσμα να προκαλεσει λαθος υπολογισμους σε πολλά από τα metrics μας.</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90b1cc5095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90b1cc5095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Για το </a:t>
            </a:r>
            <a:r>
              <a:rPr lang="en">
                <a:solidFill>
                  <a:schemeClr val="dk1"/>
                </a:solidFill>
              </a:rPr>
              <a:t>λόγο</a:t>
            </a:r>
            <a:r>
              <a:rPr lang="en">
                <a:solidFill>
                  <a:schemeClr val="dk1"/>
                </a:solidFill>
              </a:rPr>
              <a:t> αυτον προσαρμόσαμε τον αλγοριθμο μας να δουλευει δυναμικα.</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Να δημιουργει ξεχωριστες καταστασεις αρα και ξεχωριστα αποτελεσματα οταν αλλαζει η τοποθεσια διαμονης για περισσοτερο απο 3 μερες.</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Σκοπος ηταν να </a:t>
            </a:r>
            <a:r>
              <a:rPr lang="en">
                <a:solidFill>
                  <a:schemeClr val="dk1"/>
                </a:solidFill>
              </a:rPr>
              <a:t>παρατηρήσουμε</a:t>
            </a:r>
            <a:r>
              <a:rPr lang="en">
                <a:solidFill>
                  <a:schemeClr val="dk1"/>
                </a:solidFill>
              </a:rPr>
              <a:t> τις αλλαγες στην συμπεριφορα του ατομου με βαση τον τοπο διαμονης.</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a6cbd37f6e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a6cbd37f6e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Παμε να δουμε τα αποτελέσματα σε μορφη πινακα.</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Εδω εχουμε εναν χρηστη ο οποιος πρωτα ζουσε στην Αθήνα πήγε ένα ταξίδι στο Παρισι και επειτα μετακόμισε στο Βερολινο.</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Αυτο ειναι ενα μερος απο τους παραγόμενους υπολογισμους, τα Lifespace metrics.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Η στηλη walking time ειναι ο χρονος που το ατομο περπατουσε ανα μέρα και το υπολογίσαμε χρησιμοποιώντας τις διαδρομες του, κρατωντας αυτες με την χαμηλη ταχυτητα και οχι για παράδειγμα μια διαδρομη που θα εκανε με το αυτοκίνητο ή το μετρό.</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Βασιζομενοι αρκετα πάνω σε ένα paper που μετρούσε καθημερινά την κινητικοτητα ενος ασθενη με Alzheimer σε μια περιοχη, δημιουργήσαμε και τα επομενα 4 metrics που βλέπετε στον πίνακα.</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Απο εδω θα συνεχίσει ο Τηλεμαχος με το 2ο κομματι του πινακα οπου αφορουν περισσοτερο το </a:t>
            </a:r>
            <a:r>
              <a:rPr lang="en">
                <a:solidFill>
                  <a:schemeClr val="dk1"/>
                </a:solidFill>
              </a:rPr>
              <a:t>περιβαλλον</a:t>
            </a:r>
            <a:r>
              <a:rPr lang="en">
                <a:solidFill>
                  <a:schemeClr val="dk1"/>
                </a:solidFill>
              </a:rPr>
              <a:t> του χρηστη και στην </a:t>
            </a:r>
            <a:r>
              <a:rPr lang="en">
                <a:solidFill>
                  <a:schemeClr val="dk1"/>
                </a:solidFill>
              </a:rPr>
              <a:t>δραστηριοτητα του</a:t>
            </a: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78375" y="1544250"/>
            <a:ext cx="3729600" cy="1637400"/>
          </a:xfrm>
          <a:prstGeom prst="rect">
            <a:avLst/>
          </a:prstGeom>
        </p:spPr>
        <p:txBody>
          <a:bodyPr anchorCtr="0" anchor="ctr" bIns="91425" lIns="91425" spcFirstLastPara="1" rIns="91425" wrap="square" tIns="91425">
            <a:noAutofit/>
          </a:bodyPr>
          <a:lstStyle>
            <a:lvl1pPr lvl="0" algn="ctr">
              <a:spcBef>
                <a:spcPts val="0"/>
              </a:spcBef>
              <a:spcAft>
                <a:spcPts val="0"/>
              </a:spcAft>
              <a:buSzPts val="5200"/>
              <a:buNone/>
              <a:defRPr sz="4500">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1511275" y="3221700"/>
            <a:ext cx="2263800" cy="49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47" name="Google Shape;47;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50" name="Shape 50"/>
        <p:cNvGrpSpPr/>
        <p:nvPr/>
      </p:nvGrpSpPr>
      <p:grpSpPr>
        <a:xfrm>
          <a:off x="0" y="0"/>
          <a:ext cx="0" cy="0"/>
          <a:chOff x="0" y="0"/>
          <a:chExt cx="0" cy="0"/>
        </a:xfrm>
      </p:grpSpPr>
      <p:grpSp>
        <p:nvGrpSpPr>
          <p:cNvPr id="51" name="Google Shape;51;p13"/>
          <p:cNvGrpSpPr/>
          <p:nvPr/>
        </p:nvGrpSpPr>
        <p:grpSpPr>
          <a:xfrm flipH="1">
            <a:off x="-2952501" y="-2410614"/>
            <a:ext cx="15047119" cy="10145416"/>
            <a:chOff x="-2952501" y="-2410614"/>
            <a:chExt cx="15047119" cy="10145416"/>
          </a:xfrm>
        </p:grpSpPr>
        <p:grpSp>
          <p:nvGrpSpPr>
            <p:cNvPr id="52" name="Google Shape;52;p13"/>
            <p:cNvGrpSpPr/>
            <p:nvPr/>
          </p:nvGrpSpPr>
          <p:grpSpPr>
            <a:xfrm rot="5399764">
              <a:off x="-1561749" y="-3801164"/>
              <a:ext cx="5905823" cy="8686923"/>
              <a:chOff x="-825491" y="-400170"/>
              <a:chExt cx="4053691" cy="5943840"/>
            </a:xfrm>
          </p:grpSpPr>
          <p:grpSp>
            <p:nvGrpSpPr>
              <p:cNvPr id="53" name="Google Shape;53;p13"/>
              <p:cNvGrpSpPr/>
              <p:nvPr/>
            </p:nvGrpSpPr>
            <p:grpSpPr>
              <a:xfrm>
                <a:off x="-825491" y="-400170"/>
                <a:ext cx="4053691" cy="5935411"/>
                <a:chOff x="-825491" y="-400170"/>
                <a:chExt cx="4053691" cy="5935411"/>
              </a:xfrm>
            </p:grpSpPr>
            <p:grpSp>
              <p:nvGrpSpPr>
                <p:cNvPr id="54" name="Google Shape;54;p13"/>
                <p:cNvGrpSpPr/>
                <p:nvPr/>
              </p:nvGrpSpPr>
              <p:grpSpPr>
                <a:xfrm rot="-5400000">
                  <a:off x="-1767469" y="541807"/>
                  <a:ext cx="5935411" cy="4051456"/>
                  <a:chOff x="543200" y="628450"/>
                  <a:chExt cx="6513125" cy="4440925"/>
                </a:xfrm>
              </p:grpSpPr>
              <p:sp>
                <p:nvSpPr>
                  <p:cNvPr id="55" name="Google Shape;55;p13"/>
                  <p:cNvSpPr/>
                  <p:nvPr/>
                </p:nvSpPr>
                <p:spPr>
                  <a:xfrm>
                    <a:off x="562350" y="854300"/>
                    <a:ext cx="6301150" cy="4153000"/>
                  </a:xfrm>
                  <a:custGeom>
                    <a:rect b="b" l="l" r="r" t="t"/>
                    <a:pathLst>
                      <a:path extrusionOk="0" fill="none" h="166120" w="252046">
                        <a:moveTo>
                          <a:pt x="21158" y="140049"/>
                        </a:moveTo>
                        <a:lnTo>
                          <a:pt x="8189" y="122325"/>
                        </a:lnTo>
                        <a:lnTo>
                          <a:pt x="32543" y="124649"/>
                        </a:lnTo>
                        <a:lnTo>
                          <a:pt x="9932" y="107612"/>
                        </a:lnTo>
                        <a:lnTo>
                          <a:pt x="39939" y="105789"/>
                        </a:lnTo>
                        <a:lnTo>
                          <a:pt x="38354" y="117306"/>
                        </a:lnTo>
                        <a:lnTo>
                          <a:pt x="24883" y="98076"/>
                        </a:lnTo>
                        <a:lnTo>
                          <a:pt x="53621" y="88779"/>
                        </a:lnTo>
                        <a:lnTo>
                          <a:pt x="8638" y="77368"/>
                        </a:lnTo>
                        <a:lnTo>
                          <a:pt x="46859" y="77368"/>
                        </a:lnTo>
                        <a:lnTo>
                          <a:pt x="39939" y="105763"/>
                        </a:lnTo>
                        <a:lnTo>
                          <a:pt x="60463" y="119736"/>
                        </a:lnTo>
                        <a:lnTo>
                          <a:pt x="52591" y="140656"/>
                        </a:lnTo>
                        <a:lnTo>
                          <a:pt x="39965" y="154524"/>
                        </a:lnTo>
                        <a:lnTo>
                          <a:pt x="65402" y="156056"/>
                        </a:lnTo>
                        <a:lnTo>
                          <a:pt x="95383" y="155237"/>
                        </a:lnTo>
                        <a:lnTo>
                          <a:pt x="81198" y="126076"/>
                        </a:lnTo>
                        <a:lnTo>
                          <a:pt x="75255" y="142294"/>
                        </a:lnTo>
                        <a:lnTo>
                          <a:pt x="102699" y="140022"/>
                        </a:lnTo>
                        <a:lnTo>
                          <a:pt x="84156" y="100903"/>
                        </a:lnTo>
                        <a:lnTo>
                          <a:pt x="65402" y="102329"/>
                        </a:lnTo>
                        <a:lnTo>
                          <a:pt x="91711" y="74964"/>
                        </a:lnTo>
                        <a:lnTo>
                          <a:pt x="111733" y="108986"/>
                        </a:lnTo>
                        <a:lnTo>
                          <a:pt x="114348" y="88594"/>
                        </a:lnTo>
                        <a:lnTo>
                          <a:pt x="131702" y="74990"/>
                        </a:lnTo>
                        <a:lnTo>
                          <a:pt x="143272" y="87537"/>
                        </a:lnTo>
                        <a:lnTo>
                          <a:pt x="122880" y="125283"/>
                        </a:lnTo>
                        <a:lnTo>
                          <a:pt x="127608" y="100269"/>
                        </a:lnTo>
                        <a:lnTo>
                          <a:pt x="121427" y="66723"/>
                        </a:lnTo>
                        <a:lnTo>
                          <a:pt x="156875" y="60964"/>
                        </a:lnTo>
                        <a:lnTo>
                          <a:pt x="148079" y="70421"/>
                        </a:lnTo>
                        <a:lnTo>
                          <a:pt x="182840" y="64927"/>
                        </a:lnTo>
                        <a:lnTo>
                          <a:pt x="197738" y="64398"/>
                        </a:lnTo>
                        <a:lnTo>
                          <a:pt x="168128" y="44324"/>
                        </a:lnTo>
                        <a:lnTo>
                          <a:pt x="171165" y="30773"/>
                        </a:lnTo>
                        <a:lnTo>
                          <a:pt x="201991" y="17275"/>
                        </a:lnTo>
                        <a:lnTo>
                          <a:pt x="191927" y="33943"/>
                        </a:lnTo>
                        <a:lnTo>
                          <a:pt x="173120" y="11808"/>
                        </a:lnTo>
                        <a:lnTo>
                          <a:pt x="189444" y="1400"/>
                        </a:lnTo>
                        <a:lnTo>
                          <a:pt x="209915" y="7898"/>
                        </a:lnTo>
                        <a:lnTo>
                          <a:pt x="210470" y="27"/>
                        </a:lnTo>
                        <a:lnTo>
                          <a:pt x="230809" y="12679"/>
                        </a:lnTo>
                        <a:lnTo>
                          <a:pt x="218209" y="22294"/>
                        </a:lnTo>
                        <a:lnTo>
                          <a:pt x="229620" y="26679"/>
                        </a:lnTo>
                        <a:lnTo>
                          <a:pt x="251333" y="5547"/>
                        </a:lnTo>
                        <a:lnTo>
                          <a:pt x="229620" y="634"/>
                        </a:lnTo>
                        <a:lnTo>
                          <a:pt x="218183" y="22294"/>
                        </a:lnTo>
                        <a:lnTo>
                          <a:pt x="205240" y="44007"/>
                        </a:lnTo>
                        <a:lnTo>
                          <a:pt x="220032" y="47969"/>
                        </a:lnTo>
                        <a:lnTo>
                          <a:pt x="217417" y="57108"/>
                        </a:lnTo>
                        <a:lnTo>
                          <a:pt x="237307" y="54889"/>
                        </a:lnTo>
                        <a:lnTo>
                          <a:pt x="229620" y="26679"/>
                        </a:lnTo>
                        <a:lnTo>
                          <a:pt x="223650" y="36795"/>
                        </a:lnTo>
                        <a:lnTo>
                          <a:pt x="228801" y="71768"/>
                        </a:lnTo>
                        <a:lnTo>
                          <a:pt x="249668" y="74409"/>
                        </a:lnTo>
                        <a:lnTo>
                          <a:pt x="252046" y="59327"/>
                        </a:lnTo>
                        <a:lnTo>
                          <a:pt x="228801" y="71741"/>
                        </a:lnTo>
                        <a:lnTo>
                          <a:pt x="217417" y="57134"/>
                        </a:lnTo>
                        <a:lnTo>
                          <a:pt x="201991" y="17275"/>
                        </a:lnTo>
                        <a:lnTo>
                          <a:pt x="166648" y="687"/>
                        </a:lnTo>
                        <a:lnTo>
                          <a:pt x="189444" y="1400"/>
                        </a:lnTo>
                        <a:lnTo>
                          <a:pt x="210470" y="0"/>
                        </a:lnTo>
                        <a:lnTo>
                          <a:pt x="229620" y="634"/>
                        </a:lnTo>
                        <a:lnTo>
                          <a:pt x="230782" y="12679"/>
                        </a:lnTo>
                        <a:lnTo>
                          <a:pt x="251306" y="5547"/>
                        </a:lnTo>
                        <a:lnTo>
                          <a:pt x="247318" y="19124"/>
                        </a:lnTo>
                        <a:lnTo>
                          <a:pt x="229620" y="26679"/>
                        </a:lnTo>
                        <a:lnTo>
                          <a:pt x="242986" y="44297"/>
                        </a:lnTo>
                        <a:lnTo>
                          <a:pt x="237307" y="54889"/>
                        </a:lnTo>
                        <a:lnTo>
                          <a:pt x="223624" y="36795"/>
                        </a:lnTo>
                        <a:lnTo>
                          <a:pt x="220032" y="47995"/>
                        </a:lnTo>
                        <a:lnTo>
                          <a:pt x="218183" y="22294"/>
                        </a:lnTo>
                        <a:lnTo>
                          <a:pt x="209915" y="7898"/>
                        </a:lnTo>
                        <a:lnTo>
                          <a:pt x="201991" y="17275"/>
                        </a:lnTo>
                        <a:cubicBezTo>
                          <a:pt x="201991" y="17275"/>
                          <a:pt x="172671" y="11808"/>
                          <a:pt x="173120" y="11808"/>
                        </a:cubicBezTo>
                        <a:cubicBezTo>
                          <a:pt x="173595" y="11808"/>
                          <a:pt x="171139" y="30773"/>
                          <a:pt x="171139" y="30773"/>
                        </a:cubicBezTo>
                        <a:lnTo>
                          <a:pt x="191927" y="33943"/>
                        </a:lnTo>
                        <a:lnTo>
                          <a:pt x="197712" y="64398"/>
                        </a:lnTo>
                        <a:lnTo>
                          <a:pt x="205240" y="44007"/>
                        </a:lnTo>
                        <a:lnTo>
                          <a:pt x="168128" y="44297"/>
                        </a:lnTo>
                        <a:lnTo>
                          <a:pt x="156875" y="60964"/>
                        </a:lnTo>
                        <a:lnTo>
                          <a:pt x="182840" y="64900"/>
                        </a:lnTo>
                        <a:lnTo>
                          <a:pt x="143272" y="87537"/>
                        </a:lnTo>
                        <a:lnTo>
                          <a:pt x="148079" y="70421"/>
                        </a:lnTo>
                        <a:lnTo>
                          <a:pt x="131729" y="74990"/>
                        </a:lnTo>
                        <a:lnTo>
                          <a:pt x="127608" y="100295"/>
                        </a:lnTo>
                        <a:lnTo>
                          <a:pt x="114348" y="88620"/>
                        </a:lnTo>
                        <a:lnTo>
                          <a:pt x="91711" y="74964"/>
                        </a:lnTo>
                        <a:lnTo>
                          <a:pt x="46859" y="77368"/>
                        </a:lnTo>
                        <a:lnTo>
                          <a:pt x="53621" y="88779"/>
                        </a:lnTo>
                        <a:lnTo>
                          <a:pt x="65402" y="102329"/>
                        </a:lnTo>
                        <a:lnTo>
                          <a:pt x="39939" y="105789"/>
                        </a:lnTo>
                        <a:lnTo>
                          <a:pt x="24883" y="98076"/>
                        </a:lnTo>
                        <a:lnTo>
                          <a:pt x="9932" y="107612"/>
                        </a:lnTo>
                        <a:lnTo>
                          <a:pt x="38328" y="117306"/>
                        </a:lnTo>
                        <a:lnTo>
                          <a:pt x="32516" y="124649"/>
                        </a:lnTo>
                        <a:lnTo>
                          <a:pt x="60436" y="119763"/>
                        </a:lnTo>
                        <a:lnTo>
                          <a:pt x="84130" y="100903"/>
                        </a:lnTo>
                        <a:lnTo>
                          <a:pt x="111707" y="108986"/>
                        </a:lnTo>
                        <a:lnTo>
                          <a:pt x="122853" y="125283"/>
                        </a:lnTo>
                        <a:lnTo>
                          <a:pt x="81172" y="126076"/>
                        </a:lnTo>
                        <a:lnTo>
                          <a:pt x="102699" y="140049"/>
                        </a:lnTo>
                        <a:lnTo>
                          <a:pt x="95383" y="155263"/>
                        </a:lnTo>
                        <a:lnTo>
                          <a:pt x="75255" y="142294"/>
                        </a:lnTo>
                        <a:lnTo>
                          <a:pt x="65402" y="156082"/>
                        </a:lnTo>
                        <a:lnTo>
                          <a:pt x="52591" y="140683"/>
                        </a:lnTo>
                        <a:lnTo>
                          <a:pt x="38354" y="137856"/>
                        </a:lnTo>
                        <a:lnTo>
                          <a:pt x="39965" y="154524"/>
                        </a:lnTo>
                        <a:lnTo>
                          <a:pt x="14211" y="157561"/>
                        </a:lnTo>
                        <a:lnTo>
                          <a:pt x="21158" y="140049"/>
                        </a:lnTo>
                        <a:lnTo>
                          <a:pt x="0" y="145939"/>
                        </a:lnTo>
                        <a:lnTo>
                          <a:pt x="14211" y="157561"/>
                        </a:lnTo>
                        <a:lnTo>
                          <a:pt x="9985" y="164614"/>
                        </a:lnTo>
                        <a:lnTo>
                          <a:pt x="35079" y="166119"/>
                        </a:lnTo>
                        <a:lnTo>
                          <a:pt x="39965" y="154524"/>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1439300" y="4756350"/>
                    <a:ext cx="758125" cy="313025"/>
                  </a:xfrm>
                  <a:custGeom>
                    <a:rect b="b" l="l" r="r" t="t"/>
                    <a:pathLst>
                      <a:path extrusionOk="0" fill="none" h="12521" w="30325">
                        <a:moveTo>
                          <a:pt x="1" y="10037"/>
                        </a:moveTo>
                        <a:lnTo>
                          <a:pt x="30324" y="0"/>
                        </a:lnTo>
                        <a:lnTo>
                          <a:pt x="18887" y="12520"/>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2443700" y="4411625"/>
                    <a:ext cx="503225" cy="570575"/>
                  </a:xfrm>
                  <a:custGeom>
                    <a:rect b="b" l="l" r="r" t="t"/>
                    <a:pathLst>
                      <a:path extrusionOk="0" fill="none" h="22823" w="20129">
                        <a:moveTo>
                          <a:pt x="1" y="1"/>
                        </a:moveTo>
                        <a:lnTo>
                          <a:pt x="5284" y="22823"/>
                        </a:lnTo>
                        <a:lnTo>
                          <a:pt x="20129" y="12970"/>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1091300" y="3412525"/>
                    <a:ext cx="1352425" cy="999125"/>
                  </a:xfrm>
                  <a:custGeom>
                    <a:rect b="b" l="l" r="r" t="t"/>
                    <a:pathLst>
                      <a:path extrusionOk="0" fill="none" h="39965" w="54097">
                        <a:moveTo>
                          <a:pt x="0" y="37720"/>
                        </a:moveTo>
                        <a:lnTo>
                          <a:pt x="17196" y="35501"/>
                        </a:lnTo>
                        <a:lnTo>
                          <a:pt x="11385" y="22320"/>
                        </a:lnTo>
                        <a:lnTo>
                          <a:pt x="44244" y="0"/>
                        </a:lnTo>
                        <a:lnTo>
                          <a:pt x="39305" y="17434"/>
                        </a:lnTo>
                        <a:lnTo>
                          <a:pt x="54097" y="39965"/>
                        </a:lnTo>
                        <a:lnTo>
                          <a:pt x="31433" y="38327"/>
                        </a:lnTo>
                        <a:lnTo>
                          <a:pt x="17196" y="14977"/>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1877125" y="3042725"/>
                    <a:ext cx="2267025" cy="1328000"/>
                  </a:xfrm>
                  <a:custGeom>
                    <a:rect b="b" l="l" r="r" t="t"/>
                    <a:pathLst>
                      <a:path extrusionOk="0" fill="none" h="53120" w="90681">
                        <a:moveTo>
                          <a:pt x="0" y="53119"/>
                        </a:moveTo>
                        <a:lnTo>
                          <a:pt x="28607" y="38539"/>
                        </a:lnTo>
                        <a:lnTo>
                          <a:pt x="31565" y="13366"/>
                        </a:lnTo>
                        <a:lnTo>
                          <a:pt x="70262" y="37746"/>
                        </a:lnTo>
                        <a:lnTo>
                          <a:pt x="50108" y="52512"/>
                        </a:lnTo>
                        <a:lnTo>
                          <a:pt x="59142" y="21449"/>
                        </a:lnTo>
                        <a:lnTo>
                          <a:pt x="75017" y="12732"/>
                        </a:lnTo>
                        <a:lnTo>
                          <a:pt x="90681" y="0"/>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543200" y="2788475"/>
                    <a:ext cx="641225" cy="1714325"/>
                  </a:xfrm>
                  <a:custGeom>
                    <a:rect b="b" l="l" r="r" t="t"/>
                    <a:pathLst>
                      <a:path extrusionOk="0" fill="none" h="68573" w="25649">
                        <a:moveTo>
                          <a:pt x="25649" y="20709"/>
                        </a:moveTo>
                        <a:lnTo>
                          <a:pt x="9404" y="1"/>
                        </a:lnTo>
                        <a:lnTo>
                          <a:pt x="0" y="8057"/>
                        </a:lnTo>
                        <a:lnTo>
                          <a:pt x="10698" y="30245"/>
                        </a:lnTo>
                        <a:lnTo>
                          <a:pt x="8955" y="44958"/>
                        </a:lnTo>
                        <a:lnTo>
                          <a:pt x="766" y="68572"/>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1902875" y="2522350"/>
                    <a:ext cx="1694500" cy="854525"/>
                  </a:xfrm>
                  <a:custGeom>
                    <a:rect b="b" l="l" r="r" t="t"/>
                    <a:pathLst>
                      <a:path extrusionOk="0" fill="none" h="34181" w="67780">
                        <a:moveTo>
                          <a:pt x="30535" y="34181"/>
                        </a:moveTo>
                        <a:lnTo>
                          <a:pt x="67780" y="1"/>
                        </a:lnTo>
                        <a:lnTo>
                          <a:pt x="38090" y="8242"/>
                        </a:lnTo>
                        <a:lnTo>
                          <a:pt x="0" y="22057"/>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4484225" y="871475"/>
                    <a:ext cx="1532700" cy="1506950"/>
                  </a:xfrm>
                  <a:custGeom>
                    <a:rect b="b" l="l" r="r" t="t"/>
                    <a:pathLst>
                      <a:path extrusionOk="0" fill="none" h="60278" w="61308">
                        <a:moveTo>
                          <a:pt x="14290" y="30086"/>
                        </a:moveTo>
                        <a:lnTo>
                          <a:pt x="9773" y="0"/>
                        </a:lnTo>
                        <a:lnTo>
                          <a:pt x="0" y="60277"/>
                        </a:lnTo>
                        <a:lnTo>
                          <a:pt x="48365" y="43320"/>
                        </a:lnTo>
                        <a:lnTo>
                          <a:pt x="35078" y="33256"/>
                        </a:lnTo>
                        <a:lnTo>
                          <a:pt x="61308" y="21607"/>
                        </a:lnTo>
                        <a:lnTo>
                          <a:pt x="45116" y="16588"/>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5505775" y="1842850"/>
                    <a:ext cx="1444900" cy="805650"/>
                  </a:xfrm>
                  <a:custGeom>
                    <a:rect b="b" l="l" r="r" t="t"/>
                    <a:pathLst>
                      <a:path extrusionOk="0" fill="none" h="32226" w="57796">
                        <a:moveTo>
                          <a:pt x="57795" y="1"/>
                        </a:moveTo>
                        <a:lnTo>
                          <a:pt x="45275" y="4755"/>
                        </a:lnTo>
                        <a:lnTo>
                          <a:pt x="54309" y="19811"/>
                        </a:lnTo>
                        <a:lnTo>
                          <a:pt x="39570" y="15347"/>
                        </a:lnTo>
                        <a:lnTo>
                          <a:pt x="31091" y="32226"/>
                        </a:lnTo>
                        <a:lnTo>
                          <a:pt x="1" y="24856"/>
                        </a:lnTo>
                        <a:lnTo>
                          <a:pt x="19680" y="17592"/>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6745275" y="1311275"/>
                    <a:ext cx="205400" cy="278675"/>
                  </a:xfrm>
                  <a:custGeom>
                    <a:rect b="b" l="l" r="r" t="t"/>
                    <a:pathLst>
                      <a:path extrusionOk="0" fill="none" h="11147" w="8216">
                        <a:moveTo>
                          <a:pt x="8215" y="11147"/>
                        </a:moveTo>
                        <a:lnTo>
                          <a:pt x="1" y="845"/>
                        </a:lnTo>
                        <a:lnTo>
                          <a:pt x="7819" y="0"/>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6302850" y="1521250"/>
                    <a:ext cx="633950" cy="227200"/>
                  </a:xfrm>
                  <a:custGeom>
                    <a:rect b="b" l="l" r="r" t="t"/>
                    <a:pathLst>
                      <a:path extrusionOk="0" fill="none" h="9088" w="25358">
                        <a:moveTo>
                          <a:pt x="0" y="1"/>
                        </a:moveTo>
                        <a:lnTo>
                          <a:pt x="25358" y="9087"/>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6845000" y="674025"/>
                    <a:ext cx="211325" cy="318975"/>
                  </a:xfrm>
                  <a:custGeom>
                    <a:rect b="b" l="l" r="r" t="t"/>
                    <a:pathLst>
                      <a:path extrusionOk="0" fill="none" h="12759" w="8453">
                        <a:moveTo>
                          <a:pt x="766" y="0"/>
                        </a:moveTo>
                        <a:lnTo>
                          <a:pt x="0" y="12758"/>
                        </a:lnTo>
                        <a:lnTo>
                          <a:pt x="8453" y="3830"/>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6302850" y="646275"/>
                    <a:ext cx="387650" cy="223900"/>
                  </a:xfrm>
                  <a:custGeom>
                    <a:rect b="b" l="l" r="r" t="t"/>
                    <a:pathLst>
                      <a:path extrusionOk="0" fill="none" h="8956" w="15506">
                        <a:moveTo>
                          <a:pt x="0" y="8955"/>
                        </a:moveTo>
                        <a:lnTo>
                          <a:pt x="15505" y="1"/>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5755400" y="639025"/>
                    <a:ext cx="350675" cy="215950"/>
                  </a:xfrm>
                  <a:custGeom>
                    <a:rect b="b" l="l" r="r" t="t"/>
                    <a:pathLst>
                      <a:path extrusionOk="0" fill="none" h="8638" w="14027">
                        <a:moveTo>
                          <a:pt x="14027" y="0"/>
                        </a:moveTo>
                        <a:lnTo>
                          <a:pt x="2748" y="8638"/>
                        </a:lnTo>
                        <a:lnTo>
                          <a:pt x="1" y="291"/>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5278625" y="628450"/>
                    <a:ext cx="274725" cy="261525"/>
                  </a:xfrm>
                  <a:custGeom>
                    <a:rect b="b" l="l" r="r" t="t"/>
                    <a:pathLst>
                      <a:path extrusionOk="0" fill="none" h="10461" w="10989">
                        <a:moveTo>
                          <a:pt x="10989" y="714"/>
                        </a:moveTo>
                        <a:lnTo>
                          <a:pt x="793" y="10461"/>
                        </a:lnTo>
                        <a:lnTo>
                          <a:pt x="0" y="1"/>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4728550" y="639025"/>
                    <a:ext cx="464900" cy="232475"/>
                  </a:xfrm>
                  <a:custGeom>
                    <a:rect b="b" l="l" r="r" t="t"/>
                    <a:pathLst>
                      <a:path extrusionOk="0" fill="none" h="9299" w="18596">
                        <a:moveTo>
                          <a:pt x="0" y="9298"/>
                        </a:moveTo>
                        <a:lnTo>
                          <a:pt x="18596" y="0"/>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3"/>
                <p:cNvSpPr/>
                <p:nvPr/>
              </p:nvSpPr>
              <p:spPr>
                <a:xfrm>
                  <a:off x="3147175" y="3684800"/>
                  <a:ext cx="81025" cy="1031050"/>
                </a:xfrm>
                <a:custGeom>
                  <a:rect b="b" l="l" r="r" t="t"/>
                  <a:pathLst>
                    <a:path extrusionOk="0" h="41242" w="3241">
                      <a:moveTo>
                        <a:pt x="0" y="0"/>
                      </a:moveTo>
                      <a:lnTo>
                        <a:pt x="3241" y="24254"/>
                      </a:lnTo>
                      <a:lnTo>
                        <a:pt x="884" y="41242"/>
                      </a:lnTo>
                    </a:path>
                  </a:pathLst>
                </a:custGeom>
                <a:noFill/>
                <a:ln cap="flat" cmpd="sng" w="9525">
                  <a:solidFill>
                    <a:schemeClr val="lt2"/>
                  </a:solidFill>
                  <a:prstDash val="solid"/>
                  <a:round/>
                  <a:headEnd len="med" w="med" type="none"/>
                  <a:tailEnd len="med" w="med" type="none"/>
                </a:ln>
                <a:effectLst>
                  <a:outerShdw blurRad="142875" rotWithShape="0" algn="bl">
                    <a:schemeClr val="lt2">
                      <a:alpha val="85000"/>
                    </a:schemeClr>
                  </a:outerShdw>
                </a:effectLst>
              </p:spPr>
            </p:sp>
          </p:grpSp>
          <p:grpSp>
            <p:nvGrpSpPr>
              <p:cNvPr id="72" name="Google Shape;72;p13"/>
              <p:cNvGrpSpPr/>
              <p:nvPr/>
            </p:nvGrpSpPr>
            <p:grpSpPr>
              <a:xfrm rot="-5400000">
                <a:off x="-1715265" y="839456"/>
                <a:ext cx="5785570" cy="3622857"/>
                <a:chOff x="533950" y="838450"/>
                <a:chExt cx="6348700" cy="3971125"/>
              </a:xfrm>
            </p:grpSpPr>
            <p:sp>
              <p:nvSpPr>
                <p:cNvPr id="73" name="Google Shape;73;p13"/>
                <p:cNvSpPr/>
                <p:nvPr/>
              </p:nvSpPr>
              <p:spPr>
                <a:xfrm>
                  <a:off x="5993125" y="1393775"/>
                  <a:ext cx="41625" cy="35700"/>
                </a:xfrm>
                <a:custGeom>
                  <a:rect b="b" l="l" r="r" t="t"/>
                  <a:pathLst>
                    <a:path extrusionOk="0" h="1428" w="1665">
                      <a:moveTo>
                        <a:pt x="994" y="0"/>
                      </a:moveTo>
                      <a:cubicBezTo>
                        <a:pt x="980" y="0"/>
                        <a:pt x="966" y="1"/>
                        <a:pt x="952" y="2"/>
                      </a:cubicBezTo>
                      <a:cubicBezTo>
                        <a:pt x="318" y="2"/>
                        <a:pt x="1" y="768"/>
                        <a:pt x="450" y="1217"/>
                      </a:cubicBezTo>
                      <a:cubicBezTo>
                        <a:pt x="595" y="1362"/>
                        <a:pt x="774" y="1427"/>
                        <a:pt x="949" y="1427"/>
                      </a:cubicBezTo>
                      <a:cubicBezTo>
                        <a:pt x="1315" y="1427"/>
                        <a:pt x="1665" y="1144"/>
                        <a:pt x="1665" y="715"/>
                      </a:cubicBezTo>
                      <a:cubicBezTo>
                        <a:pt x="1665" y="333"/>
                        <a:pt x="1370" y="0"/>
                        <a:pt x="994"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6717550" y="1311275"/>
                  <a:ext cx="48875" cy="42525"/>
                </a:xfrm>
                <a:custGeom>
                  <a:rect b="b" l="l" r="r" t="t"/>
                  <a:pathLst>
                    <a:path extrusionOk="0" h="1701" w="1955">
                      <a:moveTo>
                        <a:pt x="1110" y="0"/>
                      </a:moveTo>
                      <a:cubicBezTo>
                        <a:pt x="370" y="0"/>
                        <a:pt x="0" y="925"/>
                        <a:pt x="529" y="1453"/>
                      </a:cubicBezTo>
                      <a:cubicBezTo>
                        <a:pt x="699" y="1624"/>
                        <a:pt x="909" y="1701"/>
                        <a:pt x="1114" y="1701"/>
                      </a:cubicBezTo>
                      <a:cubicBezTo>
                        <a:pt x="1544" y="1701"/>
                        <a:pt x="1955" y="1364"/>
                        <a:pt x="1955" y="845"/>
                      </a:cubicBezTo>
                      <a:cubicBezTo>
                        <a:pt x="1955" y="396"/>
                        <a:pt x="1585" y="0"/>
                        <a:pt x="1110"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5272025" y="870150"/>
                  <a:ext cx="45575" cy="39000"/>
                </a:xfrm>
                <a:custGeom>
                  <a:rect b="b" l="l" r="r" t="t"/>
                  <a:pathLst>
                    <a:path extrusionOk="0" h="1560" w="1823">
                      <a:moveTo>
                        <a:pt x="1057" y="0"/>
                      </a:moveTo>
                      <a:cubicBezTo>
                        <a:pt x="344" y="0"/>
                        <a:pt x="0" y="846"/>
                        <a:pt x="502" y="1321"/>
                      </a:cubicBezTo>
                      <a:cubicBezTo>
                        <a:pt x="659" y="1486"/>
                        <a:pt x="855" y="1560"/>
                        <a:pt x="1048" y="1560"/>
                      </a:cubicBezTo>
                      <a:cubicBezTo>
                        <a:pt x="1442" y="1560"/>
                        <a:pt x="1823" y="1254"/>
                        <a:pt x="1823" y="793"/>
                      </a:cubicBezTo>
                      <a:cubicBezTo>
                        <a:pt x="1823" y="344"/>
                        <a:pt x="1479" y="0"/>
                        <a:pt x="1057"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4875150" y="1137600"/>
                  <a:ext cx="27100" cy="23200"/>
                </a:xfrm>
                <a:custGeom>
                  <a:rect b="b" l="l" r="r" t="t"/>
                  <a:pathLst>
                    <a:path extrusionOk="0" h="928" w="1084">
                      <a:moveTo>
                        <a:pt x="634" y="0"/>
                      </a:moveTo>
                      <a:cubicBezTo>
                        <a:pt x="212" y="0"/>
                        <a:pt x="0" y="502"/>
                        <a:pt x="291" y="793"/>
                      </a:cubicBezTo>
                      <a:cubicBezTo>
                        <a:pt x="384" y="886"/>
                        <a:pt x="500" y="928"/>
                        <a:pt x="614" y="928"/>
                      </a:cubicBezTo>
                      <a:cubicBezTo>
                        <a:pt x="853" y="928"/>
                        <a:pt x="1083" y="744"/>
                        <a:pt x="1083" y="476"/>
                      </a:cubicBezTo>
                      <a:cubicBezTo>
                        <a:pt x="1083" y="211"/>
                        <a:pt x="872" y="0"/>
                        <a:pt x="634"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5337400" y="1685025"/>
                  <a:ext cx="40950" cy="35675"/>
                </a:xfrm>
                <a:custGeom>
                  <a:rect b="b" l="l" r="r" t="t"/>
                  <a:pathLst>
                    <a:path extrusionOk="0" h="1427" w="1638">
                      <a:moveTo>
                        <a:pt x="925" y="1"/>
                      </a:moveTo>
                      <a:cubicBezTo>
                        <a:pt x="317" y="1"/>
                        <a:pt x="0" y="767"/>
                        <a:pt x="449" y="1216"/>
                      </a:cubicBezTo>
                      <a:cubicBezTo>
                        <a:pt x="586" y="1361"/>
                        <a:pt x="759" y="1426"/>
                        <a:pt x="930" y="1426"/>
                      </a:cubicBezTo>
                      <a:cubicBezTo>
                        <a:pt x="1288" y="1426"/>
                        <a:pt x="1638" y="1142"/>
                        <a:pt x="1638" y="714"/>
                      </a:cubicBezTo>
                      <a:cubicBezTo>
                        <a:pt x="1638" y="318"/>
                        <a:pt x="1321" y="1"/>
                        <a:pt x="925"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5670225" y="1937950"/>
                  <a:ext cx="40300" cy="34075"/>
                </a:xfrm>
                <a:custGeom>
                  <a:rect b="b" l="l" r="r" t="t"/>
                  <a:pathLst>
                    <a:path extrusionOk="0" h="1363" w="1612">
                      <a:moveTo>
                        <a:pt x="925" y="0"/>
                      </a:moveTo>
                      <a:cubicBezTo>
                        <a:pt x="317" y="0"/>
                        <a:pt x="0" y="740"/>
                        <a:pt x="423" y="1162"/>
                      </a:cubicBezTo>
                      <a:cubicBezTo>
                        <a:pt x="569" y="1300"/>
                        <a:pt x="746" y="1362"/>
                        <a:pt x="919" y="1362"/>
                      </a:cubicBezTo>
                      <a:cubicBezTo>
                        <a:pt x="1275" y="1362"/>
                        <a:pt x="1611" y="1097"/>
                        <a:pt x="1611" y="687"/>
                      </a:cubicBezTo>
                      <a:cubicBezTo>
                        <a:pt x="1611" y="291"/>
                        <a:pt x="1294" y="0"/>
                        <a:pt x="925"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6135100" y="1760300"/>
                  <a:ext cx="31725" cy="27200"/>
                </a:xfrm>
                <a:custGeom>
                  <a:rect b="b" l="l" r="r" t="t"/>
                  <a:pathLst>
                    <a:path extrusionOk="0" h="1088" w="1269">
                      <a:moveTo>
                        <a:pt x="740" y="1"/>
                      </a:moveTo>
                      <a:cubicBezTo>
                        <a:pt x="239" y="1"/>
                        <a:pt x="1" y="582"/>
                        <a:pt x="344" y="925"/>
                      </a:cubicBezTo>
                      <a:cubicBezTo>
                        <a:pt x="456" y="1038"/>
                        <a:pt x="594" y="1088"/>
                        <a:pt x="729" y="1088"/>
                      </a:cubicBezTo>
                      <a:cubicBezTo>
                        <a:pt x="1006" y="1088"/>
                        <a:pt x="1269" y="875"/>
                        <a:pt x="1269" y="555"/>
                      </a:cubicBezTo>
                      <a:cubicBezTo>
                        <a:pt x="1269" y="239"/>
                        <a:pt x="1031" y="1"/>
                        <a:pt x="740"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6473200" y="2210000"/>
                  <a:ext cx="38775" cy="33250"/>
                </a:xfrm>
                <a:custGeom>
                  <a:rect b="b" l="l" r="r" t="t"/>
                  <a:pathLst>
                    <a:path extrusionOk="0" h="1330" w="1551">
                      <a:moveTo>
                        <a:pt x="873" y="1"/>
                      </a:moveTo>
                      <a:cubicBezTo>
                        <a:pt x="291" y="1"/>
                        <a:pt x="1" y="714"/>
                        <a:pt x="424" y="1137"/>
                      </a:cubicBezTo>
                      <a:cubicBezTo>
                        <a:pt x="557" y="1270"/>
                        <a:pt x="720" y="1330"/>
                        <a:pt x="879" y="1330"/>
                      </a:cubicBezTo>
                      <a:cubicBezTo>
                        <a:pt x="1223" y="1330"/>
                        <a:pt x="1551" y="1050"/>
                        <a:pt x="1533" y="635"/>
                      </a:cubicBezTo>
                      <a:cubicBezTo>
                        <a:pt x="1533" y="291"/>
                        <a:pt x="1242" y="1"/>
                        <a:pt x="873"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6259250" y="2629325"/>
                  <a:ext cx="43625" cy="37925"/>
                </a:xfrm>
                <a:custGeom>
                  <a:rect b="b" l="l" r="r" t="t"/>
                  <a:pathLst>
                    <a:path extrusionOk="0" h="1517" w="1745">
                      <a:moveTo>
                        <a:pt x="1004" y="1"/>
                      </a:moveTo>
                      <a:cubicBezTo>
                        <a:pt x="318" y="1"/>
                        <a:pt x="1" y="820"/>
                        <a:pt x="476" y="1295"/>
                      </a:cubicBezTo>
                      <a:cubicBezTo>
                        <a:pt x="621" y="1448"/>
                        <a:pt x="804" y="1517"/>
                        <a:pt x="985" y="1517"/>
                      </a:cubicBezTo>
                      <a:cubicBezTo>
                        <a:pt x="1368" y="1517"/>
                        <a:pt x="1744" y="1215"/>
                        <a:pt x="1744" y="767"/>
                      </a:cubicBezTo>
                      <a:cubicBezTo>
                        <a:pt x="1744" y="344"/>
                        <a:pt x="1401" y="1"/>
                        <a:pt x="1004"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5485975" y="2449725"/>
                  <a:ext cx="34375" cy="28750"/>
                </a:xfrm>
                <a:custGeom>
                  <a:rect b="b" l="l" r="r" t="t"/>
                  <a:pathLst>
                    <a:path extrusionOk="0" h="1150" w="1375">
                      <a:moveTo>
                        <a:pt x="793" y="0"/>
                      </a:moveTo>
                      <a:cubicBezTo>
                        <a:pt x="265" y="0"/>
                        <a:pt x="1" y="608"/>
                        <a:pt x="370" y="978"/>
                      </a:cubicBezTo>
                      <a:cubicBezTo>
                        <a:pt x="489" y="1097"/>
                        <a:pt x="636" y="1150"/>
                        <a:pt x="780" y="1150"/>
                      </a:cubicBezTo>
                      <a:cubicBezTo>
                        <a:pt x="1083" y="1150"/>
                        <a:pt x="1374" y="913"/>
                        <a:pt x="1374" y="555"/>
                      </a:cubicBezTo>
                      <a:cubicBezTo>
                        <a:pt x="1374" y="238"/>
                        <a:pt x="1110" y="0"/>
                        <a:pt x="793"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5972650" y="2263500"/>
                  <a:ext cx="44275" cy="37925"/>
                </a:xfrm>
                <a:custGeom>
                  <a:rect b="b" l="l" r="r" t="t"/>
                  <a:pathLst>
                    <a:path extrusionOk="0" h="1517" w="1771">
                      <a:moveTo>
                        <a:pt x="1005" y="0"/>
                      </a:moveTo>
                      <a:cubicBezTo>
                        <a:pt x="344" y="0"/>
                        <a:pt x="1" y="819"/>
                        <a:pt x="476" y="1295"/>
                      </a:cubicBezTo>
                      <a:cubicBezTo>
                        <a:pt x="629" y="1448"/>
                        <a:pt x="818" y="1516"/>
                        <a:pt x="1004" y="1516"/>
                      </a:cubicBezTo>
                      <a:cubicBezTo>
                        <a:pt x="1394" y="1516"/>
                        <a:pt x="1771" y="1214"/>
                        <a:pt x="1771" y="766"/>
                      </a:cubicBezTo>
                      <a:cubicBezTo>
                        <a:pt x="1771" y="344"/>
                        <a:pt x="1427" y="0"/>
                        <a:pt x="1005"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5106275" y="2456975"/>
                  <a:ext cx="46900" cy="40150"/>
                </a:xfrm>
                <a:custGeom>
                  <a:rect b="b" l="l" r="r" t="t"/>
                  <a:pathLst>
                    <a:path extrusionOk="0" h="1606" w="1876">
                      <a:moveTo>
                        <a:pt x="1083" y="1"/>
                      </a:moveTo>
                      <a:cubicBezTo>
                        <a:pt x="370" y="1"/>
                        <a:pt x="0" y="872"/>
                        <a:pt x="502" y="1374"/>
                      </a:cubicBezTo>
                      <a:cubicBezTo>
                        <a:pt x="671" y="1534"/>
                        <a:pt x="871" y="1606"/>
                        <a:pt x="1066" y="1606"/>
                      </a:cubicBezTo>
                      <a:cubicBezTo>
                        <a:pt x="1483" y="1606"/>
                        <a:pt x="1876" y="1279"/>
                        <a:pt x="1876" y="793"/>
                      </a:cubicBezTo>
                      <a:cubicBezTo>
                        <a:pt x="1876" y="371"/>
                        <a:pt x="1532" y="1"/>
                        <a:pt x="1083"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4461750" y="2361900"/>
                  <a:ext cx="39000" cy="32775"/>
                </a:xfrm>
                <a:custGeom>
                  <a:rect b="b" l="l" r="r" t="t"/>
                  <a:pathLst>
                    <a:path extrusionOk="0" h="1311" w="1560">
                      <a:moveTo>
                        <a:pt x="899" y="0"/>
                      </a:moveTo>
                      <a:cubicBezTo>
                        <a:pt x="291" y="0"/>
                        <a:pt x="1" y="687"/>
                        <a:pt x="424" y="1110"/>
                      </a:cubicBezTo>
                      <a:cubicBezTo>
                        <a:pt x="562" y="1248"/>
                        <a:pt x="732" y="1310"/>
                        <a:pt x="898" y="1310"/>
                      </a:cubicBezTo>
                      <a:cubicBezTo>
                        <a:pt x="1238" y="1310"/>
                        <a:pt x="1559" y="1051"/>
                        <a:pt x="1559" y="660"/>
                      </a:cubicBezTo>
                      <a:cubicBezTo>
                        <a:pt x="1533" y="291"/>
                        <a:pt x="1242" y="0"/>
                        <a:pt x="899"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4739775" y="1942575"/>
                  <a:ext cx="45375" cy="38550"/>
                </a:xfrm>
                <a:custGeom>
                  <a:rect b="b" l="l" r="r" t="t"/>
                  <a:pathLst>
                    <a:path extrusionOk="0" h="1542" w="1815">
                      <a:moveTo>
                        <a:pt x="1031" y="0"/>
                      </a:moveTo>
                      <a:cubicBezTo>
                        <a:pt x="344" y="0"/>
                        <a:pt x="0" y="819"/>
                        <a:pt x="502" y="1321"/>
                      </a:cubicBezTo>
                      <a:cubicBezTo>
                        <a:pt x="654" y="1473"/>
                        <a:pt x="844" y="1541"/>
                        <a:pt x="1032" y="1541"/>
                      </a:cubicBezTo>
                      <a:cubicBezTo>
                        <a:pt x="1429" y="1541"/>
                        <a:pt x="1814" y="1233"/>
                        <a:pt x="1797" y="766"/>
                      </a:cubicBezTo>
                      <a:cubicBezTo>
                        <a:pt x="1797" y="343"/>
                        <a:pt x="1453" y="0"/>
                        <a:pt x="1031"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4826275" y="1607775"/>
                  <a:ext cx="30400" cy="31050"/>
                </a:xfrm>
                <a:custGeom>
                  <a:rect b="b" l="l" r="r" t="t"/>
                  <a:pathLst>
                    <a:path extrusionOk="0" h="1242" w="1216">
                      <a:moveTo>
                        <a:pt x="608" y="0"/>
                      </a:moveTo>
                      <a:cubicBezTo>
                        <a:pt x="265" y="0"/>
                        <a:pt x="1" y="291"/>
                        <a:pt x="1" y="634"/>
                      </a:cubicBezTo>
                      <a:cubicBezTo>
                        <a:pt x="1" y="951"/>
                        <a:pt x="265" y="1242"/>
                        <a:pt x="608" y="1242"/>
                      </a:cubicBezTo>
                      <a:cubicBezTo>
                        <a:pt x="952" y="1242"/>
                        <a:pt x="1216" y="951"/>
                        <a:pt x="1216" y="634"/>
                      </a:cubicBezTo>
                      <a:cubicBezTo>
                        <a:pt x="1216" y="291"/>
                        <a:pt x="952" y="0"/>
                        <a:pt x="608"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3839700" y="2713225"/>
                  <a:ext cx="35700" cy="30375"/>
                </a:xfrm>
                <a:custGeom>
                  <a:rect b="b" l="l" r="r" t="t"/>
                  <a:pathLst>
                    <a:path extrusionOk="0" h="1215" w="1428">
                      <a:moveTo>
                        <a:pt x="623" y="0"/>
                      </a:moveTo>
                      <a:cubicBezTo>
                        <a:pt x="304" y="0"/>
                        <a:pt x="1" y="249"/>
                        <a:pt x="1" y="607"/>
                      </a:cubicBezTo>
                      <a:cubicBezTo>
                        <a:pt x="1" y="950"/>
                        <a:pt x="291" y="1215"/>
                        <a:pt x="635" y="1215"/>
                      </a:cubicBezTo>
                      <a:cubicBezTo>
                        <a:pt x="1163" y="1215"/>
                        <a:pt x="1427" y="554"/>
                        <a:pt x="1057" y="184"/>
                      </a:cubicBezTo>
                      <a:cubicBezTo>
                        <a:pt x="929" y="57"/>
                        <a:pt x="774" y="0"/>
                        <a:pt x="623"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3579525" y="2509150"/>
                  <a:ext cx="31725" cy="26550"/>
                </a:xfrm>
                <a:custGeom>
                  <a:rect b="b" l="l" r="r" t="t"/>
                  <a:pathLst>
                    <a:path extrusionOk="0" h="1062" w="1269">
                      <a:moveTo>
                        <a:pt x="740" y="1"/>
                      </a:moveTo>
                      <a:cubicBezTo>
                        <a:pt x="238" y="1"/>
                        <a:pt x="0" y="555"/>
                        <a:pt x="344" y="899"/>
                      </a:cubicBezTo>
                      <a:cubicBezTo>
                        <a:pt x="456" y="1011"/>
                        <a:pt x="594" y="1061"/>
                        <a:pt x="728" y="1061"/>
                      </a:cubicBezTo>
                      <a:cubicBezTo>
                        <a:pt x="1005" y="1061"/>
                        <a:pt x="1268" y="849"/>
                        <a:pt x="1268" y="529"/>
                      </a:cubicBezTo>
                      <a:cubicBezTo>
                        <a:pt x="1268" y="238"/>
                        <a:pt x="1031" y="1"/>
                        <a:pt x="740"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2829350" y="2709900"/>
                  <a:ext cx="44275" cy="37700"/>
                </a:xfrm>
                <a:custGeom>
                  <a:rect b="b" l="l" r="r" t="t"/>
                  <a:pathLst>
                    <a:path extrusionOk="0" h="1508" w="1771">
                      <a:moveTo>
                        <a:pt x="1031" y="0"/>
                      </a:moveTo>
                      <a:cubicBezTo>
                        <a:pt x="344" y="0"/>
                        <a:pt x="1" y="793"/>
                        <a:pt x="476" y="1268"/>
                      </a:cubicBezTo>
                      <a:cubicBezTo>
                        <a:pt x="633" y="1433"/>
                        <a:pt x="826" y="1507"/>
                        <a:pt x="1016" y="1507"/>
                      </a:cubicBezTo>
                      <a:cubicBezTo>
                        <a:pt x="1402" y="1507"/>
                        <a:pt x="1771" y="1201"/>
                        <a:pt x="1771" y="740"/>
                      </a:cubicBezTo>
                      <a:cubicBezTo>
                        <a:pt x="1771" y="317"/>
                        <a:pt x="1427" y="0"/>
                        <a:pt x="1031"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2653700" y="3364975"/>
                  <a:ext cx="24450" cy="24450"/>
                </a:xfrm>
                <a:custGeom>
                  <a:rect b="b" l="l" r="r" t="t"/>
                  <a:pathLst>
                    <a:path extrusionOk="0" h="978" w="978">
                      <a:moveTo>
                        <a:pt x="502" y="0"/>
                      </a:moveTo>
                      <a:cubicBezTo>
                        <a:pt x="238" y="0"/>
                        <a:pt x="1" y="212"/>
                        <a:pt x="1" y="476"/>
                      </a:cubicBezTo>
                      <a:cubicBezTo>
                        <a:pt x="1" y="766"/>
                        <a:pt x="238" y="978"/>
                        <a:pt x="502" y="978"/>
                      </a:cubicBezTo>
                      <a:cubicBezTo>
                        <a:pt x="767" y="978"/>
                        <a:pt x="978" y="766"/>
                        <a:pt x="978" y="476"/>
                      </a:cubicBezTo>
                      <a:cubicBezTo>
                        <a:pt x="978" y="212"/>
                        <a:pt x="767" y="0"/>
                        <a:pt x="502"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3407175" y="3055275"/>
                  <a:ext cx="27750" cy="27750"/>
                </a:xfrm>
                <a:custGeom>
                  <a:rect b="b" l="l" r="r" t="t"/>
                  <a:pathLst>
                    <a:path extrusionOk="0" h="1110" w="1110">
                      <a:moveTo>
                        <a:pt x="555" y="0"/>
                      </a:moveTo>
                      <a:cubicBezTo>
                        <a:pt x="238" y="0"/>
                        <a:pt x="0" y="238"/>
                        <a:pt x="0" y="555"/>
                      </a:cubicBezTo>
                      <a:cubicBezTo>
                        <a:pt x="0" y="872"/>
                        <a:pt x="238" y="1109"/>
                        <a:pt x="555" y="1109"/>
                      </a:cubicBezTo>
                      <a:cubicBezTo>
                        <a:pt x="872" y="1109"/>
                        <a:pt x="1110" y="872"/>
                        <a:pt x="1110" y="555"/>
                      </a:cubicBezTo>
                      <a:cubicBezTo>
                        <a:pt x="1110" y="238"/>
                        <a:pt x="872" y="0"/>
                        <a:pt x="555"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3329250" y="3558450"/>
                  <a:ext cx="46250" cy="40175"/>
                </a:xfrm>
                <a:custGeom>
                  <a:rect b="b" l="l" r="r" t="t"/>
                  <a:pathLst>
                    <a:path extrusionOk="0" h="1607" w="1850">
                      <a:moveTo>
                        <a:pt x="1057" y="1"/>
                      </a:moveTo>
                      <a:cubicBezTo>
                        <a:pt x="344" y="1"/>
                        <a:pt x="0" y="872"/>
                        <a:pt x="502" y="1374"/>
                      </a:cubicBezTo>
                      <a:cubicBezTo>
                        <a:pt x="663" y="1535"/>
                        <a:pt x="859" y="1606"/>
                        <a:pt x="1052" y="1606"/>
                      </a:cubicBezTo>
                      <a:cubicBezTo>
                        <a:pt x="1459" y="1606"/>
                        <a:pt x="1849" y="1286"/>
                        <a:pt x="1849" y="820"/>
                      </a:cubicBezTo>
                      <a:cubicBezTo>
                        <a:pt x="1849" y="370"/>
                        <a:pt x="1506" y="1"/>
                        <a:pt x="1057"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3611225" y="3969200"/>
                  <a:ext cx="39650" cy="34075"/>
                </a:xfrm>
                <a:custGeom>
                  <a:rect b="b" l="l" r="r" t="t"/>
                  <a:pathLst>
                    <a:path extrusionOk="0" h="1363" w="1586">
                      <a:moveTo>
                        <a:pt x="898" y="0"/>
                      </a:moveTo>
                      <a:cubicBezTo>
                        <a:pt x="291" y="0"/>
                        <a:pt x="0" y="740"/>
                        <a:pt x="423" y="1163"/>
                      </a:cubicBezTo>
                      <a:cubicBezTo>
                        <a:pt x="561" y="1300"/>
                        <a:pt x="732" y="1362"/>
                        <a:pt x="900" y="1362"/>
                      </a:cubicBezTo>
                      <a:cubicBezTo>
                        <a:pt x="1249" y="1362"/>
                        <a:pt x="1585" y="1097"/>
                        <a:pt x="1585" y="687"/>
                      </a:cubicBezTo>
                      <a:cubicBezTo>
                        <a:pt x="1585" y="317"/>
                        <a:pt x="1268" y="0"/>
                        <a:pt x="898"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3105375" y="4337025"/>
                  <a:ext cx="43625" cy="37250"/>
                </a:xfrm>
                <a:custGeom>
                  <a:rect b="b" l="l" r="r" t="t"/>
                  <a:pathLst>
                    <a:path extrusionOk="0" h="1490" w="1745">
                      <a:moveTo>
                        <a:pt x="978" y="0"/>
                      </a:moveTo>
                      <a:cubicBezTo>
                        <a:pt x="318" y="0"/>
                        <a:pt x="1" y="792"/>
                        <a:pt x="450" y="1268"/>
                      </a:cubicBezTo>
                      <a:cubicBezTo>
                        <a:pt x="603" y="1421"/>
                        <a:pt x="792" y="1489"/>
                        <a:pt x="977" y="1489"/>
                      </a:cubicBezTo>
                      <a:cubicBezTo>
                        <a:pt x="1368" y="1489"/>
                        <a:pt x="1744" y="1187"/>
                        <a:pt x="1744" y="740"/>
                      </a:cubicBezTo>
                      <a:cubicBezTo>
                        <a:pt x="1744" y="317"/>
                        <a:pt x="1401" y="0"/>
                        <a:pt x="978"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2169650" y="4735875"/>
                  <a:ext cx="48250" cy="40950"/>
                </a:xfrm>
                <a:custGeom>
                  <a:rect b="b" l="l" r="r" t="t"/>
                  <a:pathLst>
                    <a:path extrusionOk="0" h="1638" w="1930">
                      <a:moveTo>
                        <a:pt x="1110" y="0"/>
                      </a:moveTo>
                      <a:cubicBezTo>
                        <a:pt x="371" y="0"/>
                        <a:pt x="1" y="872"/>
                        <a:pt x="529" y="1400"/>
                      </a:cubicBezTo>
                      <a:cubicBezTo>
                        <a:pt x="692" y="1563"/>
                        <a:pt x="897" y="1637"/>
                        <a:pt x="1099" y="1637"/>
                      </a:cubicBezTo>
                      <a:cubicBezTo>
                        <a:pt x="1520" y="1637"/>
                        <a:pt x="1929" y="1318"/>
                        <a:pt x="1929" y="819"/>
                      </a:cubicBezTo>
                      <a:cubicBezTo>
                        <a:pt x="1929" y="370"/>
                        <a:pt x="1559" y="0"/>
                        <a:pt x="1110"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2569825" y="3989675"/>
                  <a:ext cx="39650" cy="33900"/>
                </a:xfrm>
                <a:custGeom>
                  <a:rect b="b" l="l" r="r" t="t"/>
                  <a:pathLst>
                    <a:path extrusionOk="0" h="1356" w="1586">
                      <a:moveTo>
                        <a:pt x="899" y="0"/>
                      </a:moveTo>
                      <a:cubicBezTo>
                        <a:pt x="291" y="0"/>
                        <a:pt x="1" y="713"/>
                        <a:pt x="424" y="1162"/>
                      </a:cubicBezTo>
                      <a:cubicBezTo>
                        <a:pt x="557" y="1296"/>
                        <a:pt x="722" y="1356"/>
                        <a:pt x="886" y="1356"/>
                      </a:cubicBezTo>
                      <a:cubicBezTo>
                        <a:pt x="1240" y="1356"/>
                        <a:pt x="1586" y="1076"/>
                        <a:pt x="1586" y="661"/>
                      </a:cubicBezTo>
                      <a:cubicBezTo>
                        <a:pt x="1586" y="291"/>
                        <a:pt x="1269" y="0"/>
                        <a:pt x="899"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2056075" y="3835350"/>
                  <a:ext cx="30400" cy="25575"/>
                </a:xfrm>
                <a:custGeom>
                  <a:rect b="b" l="l" r="r" t="t"/>
                  <a:pathLst>
                    <a:path extrusionOk="0" h="1023" w="1216">
                      <a:moveTo>
                        <a:pt x="703" y="0"/>
                      </a:moveTo>
                      <a:cubicBezTo>
                        <a:pt x="576" y="0"/>
                        <a:pt x="448" y="47"/>
                        <a:pt x="344" y="151"/>
                      </a:cubicBezTo>
                      <a:cubicBezTo>
                        <a:pt x="1" y="468"/>
                        <a:pt x="238" y="1022"/>
                        <a:pt x="714" y="1022"/>
                      </a:cubicBezTo>
                      <a:cubicBezTo>
                        <a:pt x="978" y="1022"/>
                        <a:pt x="1216" y="785"/>
                        <a:pt x="1216" y="521"/>
                      </a:cubicBezTo>
                      <a:cubicBezTo>
                        <a:pt x="1216" y="200"/>
                        <a:pt x="964" y="0"/>
                        <a:pt x="703"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2179575" y="3399300"/>
                  <a:ext cx="31050" cy="26550"/>
                </a:xfrm>
                <a:custGeom>
                  <a:rect b="b" l="l" r="r" t="t"/>
                  <a:pathLst>
                    <a:path extrusionOk="0" h="1062" w="1242">
                      <a:moveTo>
                        <a:pt x="713" y="1"/>
                      </a:moveTo>
                      <a:cubicBezTo>
                        <a:pt x="238" y="1"/>
                        <a:pt x="0" y="582"/>
                        <a:pt x="343" y="899"/>
                      </a:cubicBezTo>
                      <a:cubicBezTo>
                        <a:pt x="447" y="1011"/>
                        <a:pt x="579" y="1061"/>
                        <a:pt x="710" y="1061"/>
                      </a:cubicBezTo>
                      <a:cubicBezTo>
                        <a:pt x="978" y="1061"/>
                        <a:pt x="1242" y="849"/>
                        <a:pt x="1242" y="529"/>
                      </a:cubicBezTo>
                      <a:cubicBezTo>
                        <a:pt x="1242" y="239"/>
                        <a:pt x="1004" y="1"/>
                        <a:pt x="713"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1885700" y="3061200"/>
                  <a:ext cx="29750" cy="24950"/>
                </a:xfrm>
                <a:custGeom>
                  <a:rect b="b" l="l" r="r" t="t"/>
                  <a:pathLst>
                    <a:path extrusionOk="0" h="998" w="1190">
                      <a:moveTo>
                        <a:pt x="687" y="1"/>
                      </a:moveTo>
                      <a:cubicBezTo>
                        <a:pt x="238" y="1"/>
                        <a:pt x="1" y="529"/>
                        <a:pt x="318" y="846"/>
                      </a:cubicBezTo>
                      <a:cubicBezTo>
                        <a:pt x="422" y="951"/>
                        <a:pt x="553" y="998"/>
                        <a:pt x="681" y="998"/>
                      </a:cubicBezTo>
                      <a:cubicBezTo>
                        <a:pt x="940" y="998"/>
                        <a:pt x="1189" y="804"/>
                        <a:pt x="1189" y="503"/>
                      </a:cubicBezTo>
                      <a:cubicBezTo>
                        <a:pt x="1189" y="212"/>
                        <a:pt x="952" y="1"/>
                        <a:pt x="687"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1716650" y="2775925"/>
                  <a:ext cx="29750" cy="25450"/>
                </a:xfrm>
                <a:custGeom>
                  <a:rect b="b" l="l" r="r" t="t"/>
                  <a:pathLst>
                    <a:path extrusionOk="0" h="1018" w="1190">
                      <a:moveTo>
                        <a:pt x="687" y="1"/>
                      </a:moveTo>
                      <a:cubicBezTo>
                        <a:pt x="238" y="1"/>
                        <a:pt x="1" y="556"/>
                        <a:pt x="318" y="873"/>
                      </a:cubicBezTo>
                      <a:cubicBezTo>
                        <a:pt x="418" y="973"/>
                        <a:pt x="542" y="1018"/>
                        <a:pt x="665" y="1018"/>
                      </a:cubicBezTo>
                      <a:cubicBezTo>
                        <a:pt x="930" y="1018"/>
                        <a:pt x="1189" y="810"/>
                        <a:pt x="1189" y="503"/>
                      </a:cubicBezTo>
                      <a:cubicBezTo>
                        <a:pt x="1189" y="239"/>
                        <a:pt x="952" y="1"/>
                        <a:pt x="687"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1166775" y="3292975"/>
                  <a:ext cx="31525" cy="26550"/>
                </a:xfrm>
                <a:custGeom>
                  <a:rect b="b" l="l" r="r" t="t"/>
                  <a:pathLst>
                    <a:path extrusionOk="0" h="1062" w="1261">
                      <a:moveTo>
                        <a:pt x="675" y="0"/>
                      </a:moveTo>
                      <a:cubicBezTo>
                        <a:pt x="220" y="0"/>
                        <a:pt x="0" y="563"/>
                        <a:pt x="336" y="899"/>
                      </a:cubicBezTo>
                      <a:cubicBezTo>
                        <a:pt x="440" y="1012"/>
                        <a:pt x="574" y="1062"/>
                        <a:pt x="709" y="1062"/>
                      </a:cubicBezTo>
                      <a:cubicBezTo>
                        <a:pt x="985" y="1062"/>
                        <a:pt x="1260" y="849"/>
                        <a:pt x="1260" y="529"/>
                      </a:cubicBezTo>
                      <a:cubicBezTo>
                        <a:pt x="1260" y="239"/>
                        <a:pt x="1023" y="1"/>
                        <a:pt x="706" y="1"/>
                      </a:cubicBezTo>
                      <a:cubicBezTo>
                        <a:pt x="695" y="1"/>
                        <a:pt x="685" y="0"/>
                        <a:pt x="675"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1496750" y="3769100"/>
                  <a:ext cx="42950" cy="36300"/>
                </a:xfrm>
                <a:custGeom>
                  <a:rect b="b" l="l" r="r" t="t"/>
                  <a:pathLst>
                    <a:path extrusionOk="0" h="1452" w="1718">
                      <a:moveTo>
                        <a:pt x="978" y="1"/>
                      </a:moveTo>
                      <a:cubicBezTo>
                        <a:pt x="318" y="1"/>
                        <a:pt x="1" y="793"/>
                        <a:pt x="450" y="1242"/>
                      </a:cubicBezTo>
                      <a:cubicBezTo>
                        <a:pt x="603" y="1387"/>
                        <a:pt x="788" y="1452"/>
                        <a:pt x="970" y="1452"/>
                      </a:cubicBezTo>
                      <a:cubicBezTo>
                        <a:pt x="1353" y="1452"/>
                        <a:pt x="1718" y="1162"/>
                        <a:pt x="1718" y="714"/>
                      </a:cubicBezTo>
                      <a:cubicBezTo>
                        <a:pt x="1718" y="318"/>
                        <a:pt x="1374" y="1"/>
                        <a:pt x="978"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1359400" y="3958625"/>
                  <a:ext cx="29075" cy="24300"/>
                </a:xfrm>
                <a:custGeom>
                  <a:rect b="b" l="l" r="r" t="t"/>
                  <a:pathLst>
                    <a:path extrusionOk="0" h="972" w="1163">
                      <a:moveTo>
                        <a:pt x="661" y="1"/>
                      </a:moveTo>
                      <a:cubicBezTo>
                        <a:pt x="212" y="1"/>
                        <a:pt x="0" y="529"/>
                        <a:pt x="317" y="820"/>
                      </a:cubicBezTo>
                      <a:cubicBezTo>
                        <a:pt x="422" y="924"/>
                        <a:pt x="550" y="971"/>
                        <a:pt x="674" y="971"/>
                      </a:cubicBezTo>
                      <a:cubicBezTo>
                        <a:pt x="926" y="971"/>
                        <a:pt x="1163" y="777"/>
                        <a:pt x="1163" y="476"/>
                      </a:cubicBezTo>
                      <a:cubicBezTo>
                        <a:pt x="1163" y="212"/>
                        <a:pt x="925" y="1"/>
                        <a:pt x="661"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1068175" y="4338325"/>
                  <a:ext cx="40325" cy="34375"/>
                </a:xfrm>
                <a:custGeom>
                  <a:rect b="b" l="l" r="r" t="t"/>
                  <a:pathLst>
                    <a:path extrusionOk="0" h="1375" w="1613">
                      <a:moveTo>
                        <a:pt x="925" y="1"/>
                      </a:moveTo>
                      <a:cubicBezTo>
                        <a:pt x="291" y="1"/>
                        <a:pt x="1" y="740"/>
                        <a:pt x="423" y="1163"/>
                      </a:cubicBezTo>
                      <a:cubicBezTo>
                        <a:pt x="570" y="1310"/>
                        <a:pt x="747" y="1375"/>
                        <a:pt x="920" y="1375"/>
                      </a:cubicBezTo>
                      <a:cubicBezTo>
                        <a:pt x="1276" y="1375"/>
                        <a:pt x="1612" y="1097"/>
                        <a:pt x="1612" y="688"/>
                      </a:cubicBezTo>
                      <a:cubicBezTo>
                        <a:pt x="1612" y="291"/>
                        <a:pt x="1295" y="1"/>
                        <a:pt x="925"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533950" y="4482300"/>
                  <a:ext cx="48900" cy="41725"/>
                </a:xfrm>
                <a:custGeom>
                  <a:rect b="b" l="l" r="r" t="t"/>
                  <a:pathLst>
                    <a:path extrusionOk="0" h="1669" w="1956">
                      <a:moveTo>
                        <a:pt x="1136" y="0"/>
                      </a:moveTo>
                      <a:cubicBezTo>
                        <a:pt x="370" y="0"/>
                        <a:pt x="1" y="898"/>
                        <a:pt x="529" y="1427"/>
                      </a:cubicBezTo>
                      <a:cubicBezTo>
                        <a:pt x="697" y="1594"/>
                        <a:pt x="901" y="1669"/>
                        <a:pt x="1103" y="1669"/>
                      </a:cubicBezTo>
                      <a:cubicBezTo>
                        <a:pt x="1537" y="1669"/>
                        <a:pt x="1955" y="1324"/>
                        <a:pt x="1955" y="819"/>
                      </a:cubicBezTo>
                      <a:cubicBezTo>
                        <a:pt x="1955" y="370"/>
                        <a:pt x="1585" y="0"/>
                        <a:pt x="1136"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895175" y="4776800"/>
                  <a:ext cx="38325" cy="32775"/>
                </a:xfrm>
                <a:custGeom>
                  <a:rect b="b" l="l" r="r" t="t"/>
                  <a:pathLst>
                    <a:path extrusionOk="0" h="1311" w="1533">
                      <a:moveTo>
                        <a:pt x="872" y="1"/>
                      </a:moveTo>
                      <a:cubicBezTo>
                        <a:pt x="291" y="1"/>
                        <a:pt x="0" y="714"/>
                        <a:pt x="396" y="1110"/>
                      </a:cubicBezTo>
                      <a:cubicBezTo>
                        <a:pt x="535" y="1249"/>
                        <a:pt x="705" y="1311"/>
                        <a:pt x="871" y="1311"/>
                      </a:cubicBezTo>
                      <a:cubicBezTo>
                        <a:pt x="1210" y="1311"/>
                        <a:pt x="1532" y="1052"/>
                        <a:pt x="1532" y="661"/>
                      </a:cubicBezTo>
                      <a:cubicBezTo>
                        <a:pt x="1532" y="291"/>
                        <a:pt x="1242" y="1"/>
                        <a:pt x="872"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1537700" y="4700200"/>
                  <a:ext cx="40975" cy="34575"/>
                </a:xfrm>
                <a:custGeom>
                  <a:rect b="b" l="l" r="r" t="t"/>
                  <a:pathLst>
                    <a:path extrusionOk="0" h="1383" w="1639">
                      <a:moveTo>
                        <a:pt x="925" y="1"/>
                      </a:moveTo>
                      <a:cubicBezTo>
                        <a:pt x="317" y="1"/>
                        <a:pt x="0" y="740"/>
                        <a:pt x="449" y="1190"/>
                      </a:cubicBezTo>
                      <a:cubicBezTo>
                        <a:pt x="583" y="1323"/>
                        <a:pt x="751" y="1383"/>
                        <a:pt x="918" y="1383"/>
                      </a:cubicBezTo>
                      <a:cubicBezTo>
                        <a:pt x="1280" y="1383"/>
                        <a:pt x="1638" y="1103"/>
                        <a:pt x="1638" y="688"/>
                      </a:cubicBezTo>
                      <a:cubicBezTo>
                        <a:pt x="1638" y="318"/>
                        <a:pt x="1321" y="1"/>
                        <a:pt x="925"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1861275" y="4358050"/>
                  <a:ext cx="34600" cy="25925"/>
                </a:xfrm>
                <a:custGeom>
                  <a:rect b="b" l="l" r="r" t="t"/>
                  <a:pathLst>
                    <a:path extrusionOk="0" h="1037" w="1384">
                      <a:moveTo>
                        <a:pt x="708" y="0"/>
                      </a:moveTo>
                      <a:cubicBezTo>
                        <a:pt x="684" y="0"/>
                        <a:pt x="660" y="2"/>
                        <a:pt x="634" y="4"/>
                      </a:cubicBezTo>
                      <a:cubicBezTo>
                        <a:pt x="0" y="57"/>
                        <a:pt x="0" y="982"/>
                        <a:pt x="634" y="1034"/>
                      </a:cubicBezTo>
                      <a:cubicBezTo>
                        <a:pt x="651" y="1036"/>
                        <a:pt x="668" y="1036"/>
                        <a:pt x="684" y="1036"/>
                      </a:cubicBezTo>
                      <a:cubicBezTo>
                        <a:pt x="1376" y="1036"/>
                        <a:pt x="1384" y="0"/>
                        <a:pt x="708"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2416625" y="4390500"/>
                  <a:ext cx="33050" cy="33050"/>
                </a:xfrm>
                <a:custGeom>
                  <a:rect b="b" l="l" r="r" t="t"/>
                  <a:pathLst>
                    <a:path extrusionOk="0" h="1322" w="1322">
                      <a:moveTo>
                        <a:pt x="661" y="1"/>
                      </a:moveTo>
                      <a:cubicBezTo>
                        <a:pt x="291" y="1"/>
                        <a:pt x="1" y="291"/>
                        <a:pt x="1" y="661"/>
                      </a:cubicBezTo>
                      <a:cubicBezTo>
                        <a:pt x="1" y="1004"/>
                        <a:pt x="291" y="1321"/>
                        <a:pt x="661" y="1321"/>
                      </a:cubicBezTo>
                      <a:cubicBezTo>
                        <a:pt x="1005" y="1321"/>
                        <a:pt x="1322" y="1004"/>
                        <a:pt x="1322" y="661"/>
                      </a:cubicBezTo>
                      <a:cubicBezTo>
                        <a:pt x="1322" y="291"/>
                        <a:pt x="1005" y="1"/>
                        <a:pt x="661"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2930400" y="4723325"/>
                  <a:ext cx="29075" cy="24800"/>
                </a:xfrm>
                <a:custGeom>
                  <a:rect b="b" l="l" r="r" t="t"/>
                  <a:pathLst>
                    <a:path extrusionOk="0" h="992" w="1163">
                      <a:moveTo>
                        <a:pt x="661" y="0"/>
                      </a:moveTo>
                      <a:cubicBezTo>
                        <a:pt x="238" y="0"/>
                        <a:pt x="0" y="529"/>
                        <a:pt x="317" y="846"/>
                      </a:cubicBezTo>
                      <a:cubicBezTo>
                        <a:pt x="418" y="947"/>
                        <a:pt x="541" y="992"/>
                        <a:pt x="662" y="992"/>
                      </a:cubicBezTo>
                      <a:cubicBezTo>
                        <a:pt x="918" y="992"/>
                        <a:pt x="1162" y="790"/>
                        <a:pt x="1162" y="502"/>
                      </a:cubicBezTo>
                      <a:cubicBezTo>
                        <a:pt x="1162" y="212"/>
                        <a:pt x="951" y="0"/>
                        <a:pt x="661"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1503350" y="4286825"/>
                  <a:ext cx="31725" cy="27175"/>
                </a:xfrm>
                <a:custGeom>
                  <a:rect b="b" l="l" r="r" t="t"/>
                  <a:pathLst>
                    <a:path extrusionOk="0" h="1087" w="1269">
                      <a:moveTo>
                        <a:pt x="714" y="1"/>
                      </a:moveTo>
                      <a:cubicBezTo>
                        <a:pt x="239" y="1"/>
                        <a:pt x="1" y="582"/>
                        <a:pt x="344" y="925"/>
                      </a:cubicBezTo>
                      <a:cubicBezTo>
                        <a:pt x="447" y="1036"/>
                        <a:pt x="577" y="1087"/>
                        <a:pt x="707" y="1087"/>
                      </a:cubicBezTo>
                      <a:cubicBezTo>
                        <a:pt x="977" y="1087"/>
                        <a:pt x="1242" y="868"/>
                        <a:pt x="1242" y="529"/>
                      </a:cubicBezTo>
                      <a:cubicBezTo>
                        <a:pt x="1269" y="238"/>
                        <a:pt x="1005" y="1"/>
                        <a:pt x="714"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755175" y="3900525"/>
                  <a:ext cx="23125" cy="23125"/>
                </a:xfrm>
                <a:custGeom>
                  <a:rect b="b" l="l" r="r" t="t"/>
                  <a:pathLst>
                    <a:path extrusionOk="0" h="925" w="925">
                      <a:moveTo>
                        <a:pt x="476" y="0"/>
                      </a:moveTo>
                      <a:cubicBezTo>
                        <a:pt x="212" y="0"/>
                        <a:pt x="0" y="212"/>
                        <a:pt x="0" y="476"/>
                      </a:cubicBezTo>
                      <a:cubicBezTo>
                        <a:pt x="0" y="713"/>
                        <a:pt x="212" y="925"/>
                        <a:pt x="476" y="925"/>
                      </a:cubicBezTo>
                      <a:cubicBezTo>
                        <a:pt x="714" y="925"/>
                        <a:pt x="925" y="713"/>
                        <a:pt x="925" y="476"/>
                      </a:cubicBezTo>
                      <a:cubicBezTo>
                        <a:pt x="925" y="212"/>
                        <a:pt x="714" y="0"/>
                        <a:pt x="476"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1537700" y="3481200"/>
                  <a:ext cx="40975" cy="35650"/>
                </a:xfrm>
                <a:custGeom>
                  <a:rect b="b" l="l" r="r" t="t"/>
                  <a:pathLst>
                    <a:path extrusionOk="0" h="1426" w="1639">
                      <a:moveTo>
                        <a:pt x="925" y="0"/>
                      </a:moveTo>
                      <a:cubicBezTo>
                        <a:pt x="317" y="0"/>
                        <a:pt x="0" y="766"/>
                        <a:pt x="423" y="1215"/>
                      </a:cubicBezTo>
                      <a:cubicBezTo>
                        <a:pt x="568" y="1361"/>
                        <a:pt x="747" y="1426"/>
                        <a:pt x="922" y="1426"/>
                      </a:cubicBezTo>
                      <a:cubicBezTo>
                        <a:pt x="1288" y="1426"/>
                        <a:pt x="1638" y="1142"/>
                        <a:pt x="1638" y="713"/>
                      </a:cubicBezTo>
                      <a:cubicBezTo>
                        <a:pt x="1638" y="317"/>
                        <a:pt x="1321" y="0"/>
                        <a:pt x="925"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782900" y="3523450"/>
                  <a:ext cx="48900" cy="41900"/>
                </a:xfrm>
                <a:custGeom>
                  <a:rect b="b" l="l" r="r" t="t"/>
                  <a:pathLst>
                    <a:path extrusionOk="0" h="1676" w="1956">
                      <a:moveTo>
                        <a:pt x="1110" y="1"/>
                      </a:moveTo>
                      <a:cubicBezTo>
                        <a:pt x="371" y="1"/>
                        <a:pt x="1" y="899"/>
                        <a:pt x="529" y="1427"/>
                      </a:cubicBezTo>
                      <a:cubicBezTo>
                        <a:pt x="701" y="1599"/>
                        <a:pt x="909" y="1676"/>
                        <a:pt x="1113" y="1676"/>
                      </a:cubicBezTo>
                      <a:cubicBezTo>
                        <a:pt x="1535" y="1676"/>
                        <a:pt x="1938" y="1345"/>
                        <a:pt x="1955" y="846"/>
                      </a:cubicBezTo>
                      <a:cubicBezTo>
                        <a:pt x="1955" y="371"/>
                        <a:pt x="1586" y="1"/>
                        <a:pt x="1110"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763275" y="2777225"/>
                  <a:ext cx="26925" cy="23225"/>
                </a:xfrm>
                <a:custGeom>
                  <a:rect b="b" l="l" r="r" t="t"/>
                  <a:pathLst>
                    <a:path extrusionOk="0" h="929" w="1077">
                      <a:moveTo>
                        <a:pt x="571" y="1"/>
                      </a:moveTo>
                      <a:cubicBezTo>
                        <a:pt x="194" y="1"/>
                        <a:pt x="1" y="485"/>
                        <a:pt x="284" y="794"/>
                      </a:cubicBezTo>
                      <a:cubicBezTo>
                        <a:pt x="377" y="887"/>
                        <a:pt x="491" y="928"/>
                        <a:pt x="603" y="928"/>
                      </a:cubicBezTo>
                      <a:cubicBezTo>
                        <a:pt x="844" y="928"/>
                        <a:pt x="1076" y="739"/>
                        <a:pt x="1076" y="451"/>
                      </a:cubicBezTo>
                      <a:cubicBezTo>
                        <a:pt x="1076" y="187"/>
                        <a:pt x="865" y="2"/>
                        <a:pt x="601" y="2"/>
                      </a:cubicBezTo>
                      <a:cubicBezTo>
                        <a:pt x="591" y="1"/>
                        <a:pt x="581" y="1"/>
                        <a:pt x="571"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6819900" y="974225"/>
                  <a:ext cx="44275" cy="37925"/>
                </a:xfrm>
                <a:custGeom>
                  <a:rect b="b" l="l" r="r" t="t"/>
                  <a:pathLst>
                    <a:path extrusionOk="0" h="1517" w="1771">
                      <a:moveTo>
                        <a:pt x="1003" y="1"/>
                      </a:moveTo>
                      <a:cubicBezTo>
                        <a:pt x="818" y="1"/>
                        <a:pt x="629" y="69"/>
                        <a:pt x="476" y="222"/>
                      </a:cubicBezTo>
                      <a:cubicBezTo>
                        <a:pt x="0" y="698"/>
                        <a:pt x="344" y="1516"/>
                        <a:pt x="1004" y="1516"/>
                      </a:cubicBezTo>
                      <a:cubicBezTo>
                        <a:pt x="1427" y="1490"/>
                        <a:pt x="1770" y="1173"/>
                        <a:pt x="1770" y="750"/>
                      </a:cubicBezTo>
                      <a:cubicBezTo>
                        <a:pt x="1770" y="303"/>
                        <a:pt x="1394" y="1"/>
                        <a:pt x="1003"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5587000" y="1267675"/>
                  <a:ext cx="42950" cy="36975"/>
                </a:xfrm>
                <a:custGeom>
                  <a:rect b="b" l="l" r="r" t="t"/>
                  <a:pathLst>
                    <a:path extrusionOk="0" h="1479" w="1718">
                      <a:moveTo>
                        <a:pt x="1005" y="1"/>
                      </a:moveTo>
                      <a:cubicBezTo>
                        <a:pt x="344" y="1"/>
                        <a:pt x="1" y="793"/>
                        <a:pt x="476" y="1269"/>
                      </a:cubicBezTo>
                      <a:cubicBezTo>
                        <a:pt x="621" y="1413"/>
                        <a:pt x="801" y="1478"/>
                        <a:pt x="978" y="1478"/>
                      </a:cubicBezTo>
                      <a:cubicBezTo>
                        <a:pt x="1353" y="1478"/>
                        <a:pt x="1718" y="1188"/>
                        <a:pt x="1718" y="740"/>
                      </a:cubicBezTo>
                      <a:cubicBezTo>
                        <a:pt x="1718" y="344"/>
                        <a:pt x="1401" y="1"/>
                        <a:pt x="1005"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5804275" y="838450"/>
                  <a:ext cx="38975" cy="32775"/>
                </a:xfrm>
                <a:custGeom>
                  <a:rect b="b" l="l" r="r" t="t"/>
                  <a:pathLst>
                    <a:path extrusionOk="0" h="1311" w="1559">
                      <a:moveTo>
                        <a:pt x="898" y="1"/>
                      </a:moveTo>
                      <a:cubicBezTo>
                        <a:pt x="291" y="1"/>
                        <a:pt x="0" y="714"/>
                        <a:pt x="423" y="1110"/>
                      </a:cubicBezTo>
                      <a:cubicBezTo>
                        <a:pt x="562" y="1249"/>
                        <a:pt x="732" y="1311"/>
                        <a:pt x="897" y="1311"/>
                      </a:cubicBezTo>
                      <a:cubicBezTo>
                        <a:pt x="1237" y="1311"/>
                        <a:pt x="1559" y="1051"/>
                        <a:pt x="1559" y="661"/>
                      </a:cubicBezTo>
                      <a:cubicBezTo>
                        <a:pt x="1559" y="291"/>
                        <a:pt x="1242" y="1"/>
                        <a:pt x="898"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6315375" y="1154750"/>
                  <a:ext cx="33050" cy="33050"/>
                </a:xfrm>
                <a:custGeom>
                  <a:rect b="b" l="l" r="r" t="t"/>
                  <a:pathLst>
                    <a:path extrusionOk="0" h="1322" w="1322">
                      <a:moveTo>
                        <a:pt x="661" y="1"/>
                      </a:moveTo>
                      <a:cubicBezTo>
                        <a:pt x="291" y="1"/>
                        <a:pt x="1" y="292"/>
                        <a:pt x="1" y="661"/>
                      </a:cubicBezTo>
                      <a:cubicBezTo>
                        <a:pt x="1" y="1031"/>
                        <a:pt x="291" y="1322"/>
                        <a:pt x="661" y="1322"/>
                      </a:cubicBezTo>
                      <a:cubicBezTo>
                        <a:pt x="1031" y="1322"/>
                        <a:pt x="1322" y="1031"/>
                        <a:pt x="1322" y="661"/>
                      </a:cubicBezTo>
                      <a:cubicBezTo>
                        <a:pt x="1322" y="292"/>
                        <a:pt x="1031" y="1"/>
                        <a:pt x="661"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6045300" y="2040900"/>
                  <a:ext cx="31050" cy="26175"/>
                </a:xfrm>
                <a:custGeom>
                  <a:rect b="b" l="l" r="r" t="t"/>
                  <a:pathLst>
                    <a:path extrusionOk="0" h="1047" w="1242">
                      <a:moveTo>
                        <a:pt x="758" y="1"/>
                      </a:moveTo>
                      <a:cubicBezTo>
                        <a:pt x="743" y="1"/>
                        <a:pt x="728" y="1"/>
                        <a:pt x="714" y="3"/>
                      </a:cubicBezTo>
                      <a:cubicBezTo>
                        <a:pt x="238" y="3"/>
                        <a:pt x="0" y="558"/>
                        <a:pt x="344" y="901"/>
                      </a:cubicBezTo>
                      <a:cubicBezTo>
                        <a:pt x="453" y="1001"/>
                        <a:pt x="583" y="1046"/>
                        <a:pt x="709" y="1046"/>
                      </a:cubicBezTo>
                      <a:cubicBezTo>
                        <a:pt x="983" y="1046"/>
                        <a:pt x="1242" y="838"/>
                        <a:pt x="1242" y="531"/>
                      </a:cubicBezTo>
                      <a:cubicBezTo>
                        <a:pt x="1242" y="230"/>
                        <a:pt x="1028" y="1"/>
                        <a:pt x="758"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6624425" y="1949175"/>
                  <a:ext cx="25775" cy="25100"/>
                </a:xfrm>
                <a:custGeom>
                  <a:rect b="b" l="l" r="r" t="t"/>
                  <a:pathLst>
                    <a:path extrusionOk="0" h="1004" w="1031">
                      <a:moveTo>
                        <a:pt x="503" y="0"/>
                      </a:moveTo>
                      <a:cubicBezTo>
                        <a:pt x="239" y="0"/>
                        <a:pt x="1" y="212"/>
                        <a:pt x="1" y="502"/>
                      </a:cubicBezTo>
                      <a:cubicBezTo>
                        <a:pt x="1" y="793"/>
                        <a:pt x="239" y="1004"/>
                        <a:pt x="503" y="1004"/>
                      </a:cubicBezTo>
                      <a:cubicBezTo>
                        <a:pt x="793" y="1004"/>
                        <a:pt x="1031" y="793"/>
                        <a:pt x="1031" y="502"/>
                      </a:cubicBezTo>
                      <a:cubicBezTo>
                        <a:pt x="1031" y="212"/>
                        <a:pt x="793" y="0"/>
                        <a:pt x="503"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6839050" y="2318975"/>
                  <a:ext cx="43600" cy="37625"/>
                </a:xfrm>
                <a:custGeom>
                  <a:rect b="b" l="l" r="r" t="t"/>
                  <a:pathLst>
                    <a:path extrusionOk="0" h="1505" w="1744">
                      <a:moveTo>
                        <a:pt x="978" y="0"/>
                      </a:moveTo>
                      <a:cubicBezTo>
                        <a:pt x="317" y="0"/>
                        <a:pt x="0" y="819"/>
                        <a:pt x="449" y="1295"/>
                      </a:cubicBezTo>
                      <a:cubicBezTo>
                        <a:pt x="602" y="1439"/>
                        <a:pt x="791" y="1504"/>
                        <a:pt x="976" y="1504"/>
                      </a:cubicBezTo>
                      <a:cubicBezTo>
                        <a:pt x="1367" y="1504"/>
                        <a:pt x="1744" y="1214"/>
                        <a:pt x="1744" y="766"/>
                      </a:cubicBezTo>
                      <a:cubicBezTo>
                        <a:pt x="1744" y="344"/>
                        <a:pt x="1400" y="0"/>
                        <a:pt x="978"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6786875" y="2701975"/>
                  <a:ext cx="30400" cy="25450"/>
                </a:xfrm>
                <a:custGeom>
                  <a:rect b="b" l="l" r="r" t="t"/>
                  <a:pathLst>
                    <a:path extrusionOk="0" h="1018" w="1216">
                      <a:moveTo>
                        <a:pt x="687" y="0"/>
                      </a:moveTo>
                      <a:cubicBezTo>
                        <a:pt x="238" y="0"/>
                        <a:pt x="1" y="555"/>
                        <a:pt x="318" y="872"/>
                      </a:cubicBezTo>
                      <a:cubicBezTo>
                        <a:pt x="426" y="973"/>
                        <a:pt x="554" y="1017"/>
                        <a:pt x="678" y="1017"/>
                      </a:cubicBezTo>
                      <a:cubicBezTo>
                        <a:pt x="945" y="1017"/>
                        <a:pt x="1198" y="809"/>
                        <a:pt x="1216" y="502"/>
                      </a:cubicBezTo>
                      <a:cubicBezTo>
                        <a:pt x="1216" y="212"/>
                        <a:pt x="978" y="0"/>
                        <a:pt x="687"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6275775" y="1501450"/>
                  <a:ext cx="46900" cy="39650"/>
                </a:xfrm>
                <a:custGeom>
                  <a:rect b="b" l="l" r="r" t="t"/>
                  <a:pathLst>
                    <a:path extrusionOk="0" h="1586" w="1876">
                      <a:moveTo>
                        <a:pt x="1083" y="0"/>
                      </a:moveTo>
                      <a:cubicBezTo>
                        <a:pt x="370" y="0"/>
                        <a:pt x="0" y="846"/>
                        <a:pt x="502" y="1348"/>
                      </a:cubicBezTo>
                      <a:cubicBezTo>
                        <a:pt x="666" y="1512"/>
                        <a:pt x="870" y="1585"/>
                        <a:pt x="1069" y="1585"/>
                      </a:cubicBezTo>
                      <a:cubicBezTo>
                        <a:pt x="1481" y="1585"/>
                        <a:pt x="1875" y="1273"/>
                        <a:pt x="1875" y="793"/>
                      </a:cubicBezTo>
                      <a:cubicBezTo>
                        <a:pt x="1875" y="344"/>
                        <a:pt x="1506" y="0"/>
                        <a:pt x="1083"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6277750" y="852975"/>
                  <a:ext cx="43600" cy="36625"/>
                </a:xfrm>
                <a:custGeom>
                  <a:rect b="b" l="l" r="r" t="t"/>
                  <a:pathLst>
                    <a:path extrusionOk="0" h="1465" w="1744">
                      <a:moveTo>
                        <a:pt x="1004" y="1"/>
                      </a:moveTo>
                      <a:cubicBezTo>
                        <a:pt x="344" y="1"/>
                        <a:pt x="0" y="793"/>
                        <a:pt x="476" y="1242"/>
                      </a:cubicBezTo>
                      <a:cubicBezTo>
                        <a:pt x="621" y="1396"/>
                        <a:pt x="806" y="1464"/>
                        <a:pt x="989" y="1464"/>
                      </a:cubicBezTo>
                      <a:cubicBezTo>
                        <a:pt x="1370" y="1464"/>
                        <a:pt x="1744" y="1169"/>
                        <a:pt x="1744" y="740"/>
                      </a:cubicBezTo>
                      <a:cubicBezTo>
                        <a:pt x="1744" y="318"/>
                        <a:pt x="1400" y="1"/>
                        <a:pt x="1004"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5790400" y="1037875"/>
                  <a:ext cx="33700" cy="28800"/>
                </a:xfrm>
                <a:custGeom>
                  <a:rect b="b" l="l" r="r" t="t"/>
                  <a:pathLst>
                    <a:path extrusionOk="0" h="1152" w="1348">
                      <a:moveTo>
                        <a:pt x="793" y="1"/>
                      </a:moveTo>
                      <a:cubicBezTo>
                        <a:pt x="265" y="1"/>
                        <a:pt x="1" y="635"/>
                        <a:pt x="370" y="978"/>
                      </a:cubicBezTo>
                      <a:cubicBezTo>
                        <a:pt x="490" y="1098"/>
                        <a:pt x="635" y="1151"/>
                        <a:pt x="777" y="1151"/>
                      </a:cubicBezTo>
                      <a:cubicBezTo>
                        <a:pt x="1071" y="1151"/>
                        <a:pt x="1348" y="921"/>
                        <a:pt x="1348" y="582"/>
                      </a:cubicBezTo>
                      <a:cubicBezTo>
                        <a:pt x="1348" y="265"/>
                        <a:pt x="1110" y="1"/>
                        <a:pt x="793"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4704775" y="852975"/>
                  <a:ext cx="41625" cy="35675"/>
                </a:xfrm>
                <a:custGeom>
                  <a:rect b="b" l="l" r="r" t="t"/>
                  <a:pathLst>
                    <a:path extrusionOk="0" h="1427" w="1665">
                      <a:moveTo>
                        <a:pt x="951" y="1"/>
                      </a:moveTo>
                      <a:cubicBezTo>
                        <a:pt x="317" y="1"/>
                        <a:pt x="0" y="767"/>
                        <a:pt x="449" y="1216"/>
                      </a:cubicBezTo>
                      <a:cubicBezTo>
                        <a:pt x="595" y="1361"/>
                        <a:pt x="774" y="1426"/>
                        <a:pt x="949" y="1426"/>
                      </a:cubicBezTo>
                      <a:cubicBezTo>
                        <a:pt x="1314" y="1426"/>
                        <a:pt x="1664" y="1142"/>
                        <a:pt x="1664" y="714"/>
                      </a:cubicBezTo>
                      <a:cubicBezTo>
                        <a:pt x="1664" y="318"/>
                        <a:pt x="1348" y="1"/>
                        <a:pt x="951"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4248475" y="2602250"/>
                  <a:ext cx="28400" cy="23875"/>
                </a:xfrm>
                <a:custGeom>
                  <a:rect b="b" l="l" r="r" t="t"/>
                  <a:pathLst>
                    <a:path extrusionOk="0" h="955" w="1136">
                      <a:moveTo>
                        <a:pt x="634" y="1"/>
                      </a:moveTo>
                      <a:cubicBezTo>
                        <a:pt x="211" y="1"/>
                        <a:pt x="0" y="503"/>
                        <a:pt x="317" y="820"/>
                      </a:cubicBezTo>
                      <a:cubicBezTo>
                        <a:pt x="410" y="912"/>
                        <a:pt x="527" y="954"/>
                        <a:pt x="643" y="954"/>
                      </a:cubicBezTo>
                      <a:cubicBezTo>
                        <a:pt x="891" y="954"/>
                        <a:pt x="1136" y="764"/>
                        <a:pt x="1136" y="476"/>
                      </a:cubicBezTo>
                      <a:cubicBezTo>
                        <a:pt x="1110" y="212"/>
                        <a:pt x="898" y="1"/>
                        <a:pt x="634"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4117725" y="3023575"/>
                  <a:ext cx="45575" cy="38850"/>
                </a:xfrm>
                <a:custGeom>
                  <a:rect b="b" l="l" r="r" t="t"/>
                  <a:pathLst>
                    <a:path extrusionOk="0" h="1554" w="1823">
                      <a:moveTo>
                        <a:pt x="1057" y="0"/>
                      </a:moveTo>
                      <a:cubicBezTo>
                        <a:pt x="343" y="0"/>
                        <a:pt x="0" y="819"/>
                        <a:pt x="502" y="1321"/>
                      </a:cubicBezTo>
                      <a:cubicBezTo>
                        <a:pt x="654" y="1482"/>
                        <a:pt x="845" y="1553"/>
                        <a:pt x="1033" y="1553"/>
                      </a:cubicBezTo>
                      <a:cubicBezTo>
                        <a:pt x="1432" y="1553"/>
                        <a:pt x="1823" y="1233"/>
                        <a:pt x="1823" y="766"/>
                      </a:cubicBezTo>
                      <a:cubicBezTo>
                        <a:pt x="1823" y="344"/>
                        <a:pt x="1479" y="0"/>
                        <a:pt x="1057"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3732725" y="3346475"/>
                  <a:ext cx="34375" cy="29425"/>
                </a:xfrm>
                <a:custGeom>
                  <a:rect b="b" l="l" r="r" t="t"/>
                  <a:pathLst>
                    <a:path extrusionOk="0" h="1177" w="1375">
                      <a:moveTo>
                        <a:pt x="793" y="1"/>
                      </a:moveTo>
                      <a:cubicBezTo>
                        <a:pt x="238" y="1"/>
                        <a:pt x="1" y="635"/>
                        <a:pt x="370" y="1004"/>
                      </a:cubicBezTo>
                      <a:cubicBezTo>
                        <a:pt x="489" y="1124"/>
                        <a:pt x="636" y="1177"/>
                        <a:pt x="780" y="1177"/>
                      </a:cubicBezTo>
                      <a:cubicBezTo>
                        <a:pt x="1083" y="1177"/>
                        <a:pt x="1374" y="940"/>
                        <a:pt x="1374" y="582"/>
                      </a:cubicBezTo>
                      <a:cubicBezTo>
                        <a:pt x="1374" y="265"/>
                        <a:pt x="1110" y="1"/>
                        <a:pt x="793"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5993125" y="1393775"/>
                  <a:ext cx="41625" cy="35700"/>
                </a:xfrm>
                <a:custGeom>
                  <a:rect b="b" l="l" r="r" t="t"/>
                  <a:pathLst>
                    <a:path extrusionOk="0" h="1428" w="1665">
                      <a:moveTo>
                        <a:pt x="994" y="0"/>
                      </a:moveTo>
                      <a:cubicBezTo>
                        <a:pt x="980" y="0"/>
                        <a:pt x="966" y="1"/>
                        <a:pt x="952" y="2"/>
                      </a:cubicBezTo>
                      <a:cubicBezTo>
                        <a:pt x="318" y="2"/>
                        <a:pt x="1" y="768"/>
                        <a:pt x="450" y="1217"/>
                      </a:cubicBezTo>
                      <a:cubicBezTo>
                        <a:pt x="595" y="1362"/>
                        <a:pt x="774" y="1427"/>
                        <a:pt x="949" y="1427"/>
                      </a:cubicBezTo>
                      <a:cubicBezTo>
                        <a:pt x="1315" y="1427"/>
                        <a:pt x="1665" y="1144"/>
                        <a:pt x="1665" y="715"/>
                      </a:cubicBezTo>
                      <a:cubicBezTo>
                        <a:pt x="1665" y="333"/>
                        <a:pt x="1370" y="0"/>
                        <a:pt x="994"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6717550" y="1311275"/>
                  <a:ext cx="48875" cy="42525"/>
                </a:xfrm>
                <a:custGeom>
                  <a:rect b="b" l="l" r="r" t="t"/>
                  <a:pathLst>
                    <a:path extrusionOk="0" h="1701" w="1955">
                      <a:moveTo>
                        <a:pt x="1110" y="0"/>
                      </a:moveTo>
                      <a:cubicBezTo>
                        <a:pt x="370" y="0"/>
                        <a:pt x="0" y="925"/>
                        <a:pt x="529" y="1453"/>
                      </a:cubicBezTo>
                      <a:cubicBezTo>
                        <a:pt x="699" y="1624"/>
                        <a:pt x="909" y="1701"/>
                        <a:pt x="1114" y="1701"/>
                      </a:cubicBezTo>
                      <a:cubicBezTo>
                        <a:pt x="1544" y="1701"/>
                        <a:pt x="1955" y="1364"/>
                        <a:pt x="1955" y="845"/>
                      </a:cubicBezTo>
                      <a:cubicBezTo>
                        <a:pt x="1955" y="396"/>
                        <a:pt x="1585" y="0"/>
                        <a:pt x="1110"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5272025" y="870150"/>
                  <a:ext cx="45575" cy="39000"/>
                </a:xfrm>
                <a:custGeom>
                  <a:rect b="b" l="l" r="r" t="t"/>
                  <a:pathLst>
                    <a:path extrusionOk="0" h="1560" w="1823">
                      <a:moveTo>
                        <a:pt x="1057" y="0"/>
                      </a:moveTo>
                      <a:cubicBezTo>
                        <a:pt x="344" y="0"/>
                        <a:pt x="0" y="846"/>
                        <a:pt x="502" y="1321"/>
                      </a:cubicBezTo>
                      <a:cubicBezTo>
                        <a:pt x="659" y="1486"/>
                        <a:pt x="855" y="1560"/>
                        <a:pt x="1048" y="1560"/>
                      </a:cubicBezTo>
                      <a:cubicBezTo>
                        <a:pt x="1442" y="1560"/>
                        <a:pt x="1823" y="1254"/>
                        <a:pt x="1823" y="793"/>
                      </a:cubicBezTo>
                      <a:cubicBezTo>
                        <a:pt x="1823" y="344"/>
                        <a:pt x="1479" y="0"/>
                        <a:pt x="1057"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4875150" y="1137600"/>
                  <a:ext cx="27100" cy="23200"/>
                </a:xfrm>
                <a:custGeom>
                  <a:rect b="b" l="l" r="r" t="t"/>
                  <a:pathLst>
                    <a:path extrusionOk="0" h="928" w="1084">
                      <a:moveTo>
                        <a:pt x="634" y="0"/>
                      </a:moveTo>
                      <a:cubicBezTo>
                        <a:pt x="212" y="0"/>
                        <a:pt x="0" y="502"/>
                        <a:pt x="291" y="793"/>
                      </a:cubicBezTo>
                      <a:cubicBezTo>
                        <a:pt x="384" y="886"/>
                        <a:pt x="500" y="928"/>
                        <a:pt x="614" y="928"/>
                      </a:cubicBezTo>
                      <a:cubicBezTo>
                        <a:pt x="853" y="928"/>
                        <a:pt x="1083" y="744"/>
                        <a:pt x="1083" y="476"/>
                      </a:cubicBezTo>
                      <a:cubicBezTo>
                        <a:pt x="1083" y="211"/>
                        <a:pt x="872" y="0"/>
                        <a:pt x="634"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5337400" y="1685025"/>
                  <a:ext cx="40950" cy="35675"/>
                </a:xfrm>
                <a:custGeom>
                  <a:rect b="b" l="l" r="r" t="t"/>
                  <a:pathLst>
                    <a:path extrusionOk="0" h="1427" w="1638">
                      <a:moveTo>
                        <a:pt x="925" y="1"/>
                      </a:moveTo>
                      <a:cubicBezTo>
                        <a:pt x="317" y="1"/>
                        <a:pt x="0" y="767"/>
                        <a:pt x="449" y="1216"/>
                      </a:cubicBezTo>
                      <a:cubicBezTo>
                        <a:pt x="586" y="1361"/>
                        <a:pt x="759" y="1426"/>
                        <a:pt x="930" y="1426"/>
                      </a:cubicBezTo>
                      <a:cubicBezTo>
                        <a:pt x="1288" y="1426"/>
                        <a:pt x="1638" y="1142"/>
                        <a:pt x="1638" y="714"/>
                      </a:cubicBezTo>
                      <a:cubicBezTo>
                        <a:pt x="1638" y="318"/>
                        <a:pt x="1321" y="1"/>
                        <a:pt x="925"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5670225" y="1937950"/>
                  <a:ext cx="40300" cy="34075"/>
                </a:xfrm>
                <a:custGeom>
                  <a:rect b="b" l="l" r="r" t="t"/>
                  <a:pathLst>
                    <a:path extrusionOk="0" h="1363" w="1612">
                      <a:moveTo>
                        <a:pt x="925" y="0"/>
                      </a:moveTo>
                      <a:cubicBezTo>
                        <a:pt x="317" y="0"/>
                        <a:pt x="0" y="740"/>
                        <a:pt x="423" y="1162"/>
                      </a:cubicBezTo>
                      <a:cubicBezTo>
                        <a:pt x="569" y="1300"/>
                        <a:pt x="746" y="1362"/>
                        <a:pt x="919" y="1362"/>
                      </a:cubicBezTo>
                      <a:cubicBezTo>
                        <a:pt x="1275" y="1362"/>
                        <a:pt x="1611" y="1097"/>
                        <a:pt x="1611" y="687"/>
                      </a:cubicBezTo>
                      <a:cubicBezTo>
                        <a:pt x="1611" y="291"/>
                        <a:pt x="1294" y="0"/>
                        <a:pt x="925"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6135100" y="1760300"/>
                  <a:ext cx="31725" cy="27200"/>
                </a:xfrm>
                <a:custGeom>
                  <a:rect b="b" l="l" r="r" t="t"/>
                  <a:pathLst>
                    <a:path extrusionOk="0" h="1088" w="1269">
                      <a:moveTo>
                        <a:pt x="740" y="1"/>
                      </a:moveTo>
                      <a:cubicBezTo>
                        <a:pt x="239" y="1"/>
                        <a:pt x="1" y="582"/>
                        <a:pt x="344" y="925"/>
                      </a:cubicBezTo>
                      <a:cubicBezTo>
                        <a:pt x="456" y="1038"/>
                        <a:pt x="594" y="1088"/>
                        <a:pt x="729" y="1088"/>
                      </a:cubicBezTo>
                      <a:cubicBezTo>
                        <a:pt x="1006" y="1088"/>
                        <a:pt x="1269" y="875"/>
                        <a:pt x="1269" y="555"/>
                      </a:cubicBezTo>
                      <a:cubicBezTo>
                        <a:pt x="1269" y="239"/>
                        <a:pt x="1031" y="1"/>
                        <a:pt x="740"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6473200" y="2210000"/>
                  <a:ext cx="38775" cy="33250"/>
                </a:xfrm>
                <a:custGeom>
                  <a:rect b="b" l="l" r="r" t="t"/>
                  <a:pathLst>
                    <a:path extrusionOk="0" h="1330" w="1551">
                      <a:moveTo>
                        <a:pt x="873" y="1"/>
                      </a:moveTo>
                      <a:cubicBezTo>
                        <a:pt x="291" y="1"/>
                        <a:pt x="1" y="714"/>
                        <a:pt x="424" y="1137"/>
                      </a:cubicBezTo>
                      <a:cubicBezTo>
                        <a:pt x="557" y="1270"/>
                        <a:pt x="720" y="1330"/>
                        <a:pt x="879" y="1330"/>
                      </a:cubicBezTo>
                      <a:cubicBezTo>
                        <a:pt x="1223" y="1330"/>
                        <a:pt x="1551" y="1050"/>
                        <a:pt x="1533" y="635"/>
                      </a:cubicBezTo>
                      <a:cubicBezTo>
                        <a:pt x="1533" y="291"/>
                        <a:pt x="1242" y="1"/>
                        <a:pt x="873"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6259250" y="2629325"/>
                  <a:ext cx="43625" cy="37925"/>
                </a:xfrm>
                <a:custGeom>
                  <a:rect b="b" l="l" r="r" t="t"/>
                  <a:pathLst>
                    <a:path extrusionOk="0" h="1517" w="1745">
                      <a:moveTo>
                        <a:pt x="1004" y="1"/>
                      </a:moveTo>
                      <a:cubicBezTo>
                        <a:pt x="318" y="1"/>
                        <a:pt x="1" y="820"/>
                        <a:pt x="476" y="1295"/>
                      </a:cubicBezTo>
                      <a:cubicBezTo>
                        <a:pt x="621" y="1448"/>
                        <a:pt x="804" y="1517"/>
                        <a:pt x="985" y="1517"/>
                      </a:cubicBezTo>
                      <a:cubicBezTo>
                        <a:pt x="1368" y="1517"/>
                        <a:pt x="1744" y="1215"/>
                        <a:pt x="1744" y="767"/>
                      </a:cubicBezTo>
                      <a:cubicBezTo>
                        <a:pt x="1744" y="344"/>
                        <a:pt x="1401" y="1"/>
                        <a:pt x="1004"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5485975" y="2449725"/>
                  <a:ext cx="34375" cy="28750"/>
                </a:xfrm>
                <a:custGeom>
                  <a:rect b="b" l="l" r="r" t="t"/>
                  <a:pathLst>
                    <a:path extrusionOk="0" h="1150" w="1375">
                      <a:moveTo>
                        <a:pt x="793" y="0"/>
                      </a:moveTo>
                      <a:cubicBezTo>
                        <a:pt x="265" y="0"/>
                        <a:pt x="1" y="608"/>
                        <a:pt x="370" y="978"/>
                      </a:cubicBezTo>
                      <a:cubicBezTo>
                        <a:pt x="489" y="1097"/>
                        <a:pt x="636" y="1150"/>
                        <a:pt x="780" y="1150"/>
                      </a:cubicBezTo>
                      <a:cubicBezTo>
                        <a:pt x="1083" y="1150"/>
                        <a:pt x="1374" y="913"/>
                        <a:pt x="1374" y="555"/>
                      </a:cubicBezTo>
                      <a:cubicBezTo>
                        <a:pt x="1374" y="238"/>
                        <a:pt x="1110" y="0"/>
                        <a:pt x="793"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5972650" y="2263500"/>
                  <a:ext cx="44275" cy="37925"/>
                </a:xfrm>
                <a:custGeom>
                  <a:rect b="b" l="l" r="r" t="t"/>
                  <a:pathLst>
                    <a:path extrusionOk="0" h="1517" w="1771">
                      <a:moveTo>
                        <a:pt x="1005" y="0"/>
                      </a:moveTo>
                      <a:cubicBezTo>
                        <a:pt x="344" y="0"/>
                        <a:pt x="1" y="819"/>
                        <a:pt x="476" y="1295"/>
                      </a:cubicBezTo>
                      <a:cubicBezTo>
                        <a:pt x="629" y="1448"/>
                        <a:pt x="818" y="1516"/>
                        <a:pt x="1004" y="1516"/>
                      </a:cubicBezTo>
                      <a:cubicBezTo>
                        <a:pt x="1394" y="1516"/>
                        <a:pt x="1771" y="1214"/>
                        <a:pt x="1771" y="766"/>
                      </a:cubicBezTo>
                      <a:cubicBezTo>
                        <a:pt x="1771" y="344"/>
                        <a:pt x="1427" y="0"/>
                        <a:pt x="1005"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5106275" y="2456975"/>
                  <a:ext cx="46900" cy="40150"/>
                </a:xfrm>
                <a:custGeom>
                  <a:rect b="b" l="l" r="r" t="t"/>
                  <a:pathLst>
                    <a:path extrusionOk="0" h="1606" w="1876">
                      <a:moveTo>
                        <a:pt x="1083" y="1"/>
                      </a:moveTo>
                      <a:cubicBezTo>
                        <a:pt x="370" y="1"/>
                        <a:pt x="0" y="872"/>
                        <a:pt x="502" y="1374"/>
                      </a:cubicBezTo>
                      <a:cubicBezTo>
                        <a:pt x="671" y="1534"/>
                        <a:pt x="871" y="1606"/>
                        <a:pt x="1066" y="1606"/>
                      </a:cubicBezTo>
                      <a:cubicBezTo>
                        <a:pt x="1483" y="1606"/>
                        <a:pt x="1876" y="1279"/>
                        <a:pt x="1876" y="793"/>
                      </a:cubicBezTo>
                      <a:cubicBezTo>
                        <a:pt x="1876" y="371"/>
                        <a:pt x="1532" y="1"/>
                        <a:pt x="1083"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4461750" y="2361900"/>
                  <a:ext cx="39000" cy="32775"/>
                </a:xfrm>
                <a:custGeom>
                  <a:rect b="b" l="l" r="r" t="t"/>
                  <a:pathLst>
                    <a:path extrusionOk="0" h="1311" w="1560">
                      <a:moveTo>
                        <a:pt x="899" y="0"/>
                      </a:moveTo>
                      <a:cubicBezTo>
                        <a:pt x="291" y="0"/>
                        <a:pt x="1" y="687"/>
                        <a:pt x="424" y="1110"/>
                      </a:cubicBezTo>
                      <a:cubicBezTo>
                        <a:pt x="562" y="1248"/>
                        <a:pt x="732" y="1310"/>
                        <a:pt x="898" y="1310"/>
                      </a:cubicBezTo>
                      <a:cubicBezTo>
                        <a:pt x="1238" y="1310"/>
                        <a:pt x="1559" y="1051"/>
                        <a:pt x="1559" y="660"/>
                      </a:cubicBezTo>
                      <a:cubicBezTo>
                        <a:pt x="1533" y="291"/>
                        <a:pt x="1242" y="0"/>
                        <a:pt x="899"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4739775" y="1942575"/>
                  <a:ext cx="45375" cy="38550"/>
                </a:xfrm>
                <a:custGeom>
                  <a:rect b="b" l="l" r="r" t="t"/>
                  <a:pathLst>
                    <a:path extrusionOk="0" h="1542" w="1815">
                      <a:moveTo>
                        <a:pt x="1031" y="0"/>
                      </a:moveTo>
                      <a:cubicBezTo>
                        <a:pt x="344" y="0"/>
                        <a:pt x="0" y="819"/>
                        <a:pt x="502" y="1321"/>
                      </a:cubicBezTo>
                      <a:cubicBezTo>
                        <a:pt x="654" y="1473"/>
                        <a:pt x="844" y="1541"/>
                        <a:pt x="1032" y="1541"/>
                      </a:cubicBezTo>
                      <a:cubicBezTo>
                        <a:pt x="1429" y="1541"/>
                        <a:pt x="1814" y="1233"/>
                        <a:pt x="1797" y="766"/>
                      </a:cubicBezTo>
                      <a:cubicBezTo>
                        <a:pt x="1797" y="343"/>
                        <a:pt x="1453" y="0"/>
                        <a:pt x="1031"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4826275" y="1607775"/>
                  <a:ext cx="30400" cy="31050"/>
                </a:xfrm>
                <a:custGeom>
                  <a:rect b="b" l="l" r="r" t="t"/>
                  <a:pathLst>
                    <a:path extrusionOk="0" h="1242" w="1216">
                      <a:moveTo>
                        <a:pt x="608" y="0"/>
                      </a:moveTo>
                      <a:cubicBezTo>
                        <a:pt x="265" y="0"/>
                        <a:pt x="1" y="291"/>
                        <a:pt x="1" y="634"/>
                      </a:cubicBezTo>
                      <a:cubicBezTo>
                        <a:pt x="1" y="951"/>
                        <a:pt x="265" y="1242"/>
                        <a:pt x="608" y="1242"/>
                      </a:cubicBezTo>
                      <a:cubicBezTo>
                        <a:pt x="952" y="1242"/>
                        <a:pt x="1216" y="951"/>
                        <a:pt x="1216" y="634"/>
                      </a:cubicBezTo>
                      <a:cubicBezTo>
                        <a:pt x="1216" y="291"/>
                        <a:pt x="952" y="0"/>
                        <a:pt x="608"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3839700" y="2713225"/>
                  <a:ext cx="35700" cy="30375"/>
                </a:xfrm>
                <a:custGeom>
                  <a:rect b="b" l="l" r="r" t="t"/>
                  <a:pathLst>
                    <a:path extrusionOk="0" h="1215" w="1428">
                      <a:moveTo>
                        <a:pt x="623" y="0"/>
                      </a:moveTo>
                      <a:cubicBezTo>
                        <a:pt x="304" y="0"/>
                        <a:pt x="1" y="249"/>
                        <a:pt x="1" y="607"/>
                      </a:cubicBezTo>
                      <a:cubicBezTo>
                        <a:pt x="1" y="950"/>
                        <a:pt x="291" y="1215"/>
                        <a:pt x="635" y="1215"/>
                      </a:cubicBezTo>
                      <a:cubicBezTo>
                        <a:pt x="1163" y="1215"/>
                        <a:pt x="1427" y="554"/>
                        <a:pt x="1057" y="184"/>
                      </a:cubicBezTo>
                      <a:cubicBezTo>
                        <a:pt x="929" y="57"/>
                        <a:pt x="774" y="0"/>
                        <a:pt x="623"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3579525" y="2509150"/>
                  <a:ext cx="31725" cy="26550"/>
                </a:xfrm>
                <a:custGeom>
                  <a:rect b="b" l="l" r="r" t="t"/>
                  <a:pathLst>
                    <a:path extrusionOk="0" h="1062" w="1269">
                      <a:moveTo>
                        <a:pt x="740" y="1"/>
                      </a:moveTo>
                      <a:cubicBezTo>
                        <a:pt x="238" y="1"/>
                        <a:pt x="0" y="555"/>
                        <a:pt x="344" y="899"/>
                      </a:cubicBezTo>
                      <a:cubicBezTo>
                        <a:pt x="456" y="1011"/>
                        <a:pt x="594" y="1061"/>
                        <a:pt x="728" y="1061"/>
                      </a:cubicBezTo>
                      <a:cubicBezTo>
                        <a:pt x="1005" y="1061"/>
                        <a:pt x="1268" y="849"/>
                        <a:pt x="1268" y="529"/>
                      </a:cubicBezTo>
                      <a:cubicBezTo>
                        <a:pt x="1268" y="238"/>
                        <a:pt x="1031" y="1"/>
                        <a:pt x="740"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a:off x="2829350" y="2709900"/>
                  <a:ext cx="44275" cy="37700"/>
                </a:xfrm>
                <a:custGeom>
                  <a:rect b="b" l="l" r="r" t="t"/>
                  <a:pathLst>
                    <a:path extrusionOk="0" h="1508" w="1771">
                      <a:moveTo>
                        <a:pt x="1031" y="0"/>
                      </a:moveTo>
                      <a:cubicBezTo>
                        <a:pt x="344" y="0"/>
                        <a:pt x="1" y="793"/>
                        <a:pt x="476" y="1268"/>
                      </a:cubicBezTo>
                      <a:cubicBezTo>
                        <a:pt x="633" y="1433"/>
                        <a:pt x="826" y="1507"/>
                        <a:pt x="1016" y="1507"/>
                      </a:cubicBezTo>
                      <a:cubicBezTo>
                        <a:pt x="1402" y="1507"/>
                        <a:pt x="1771" y="1201"/>
                        <a:pt x="1771" y="740"/>
                      </a:cubicBezTo>
                      <a:cubicBezTo>
                        <a:pt x="1771" y="317"/>
                        <a:pt x="1427" y="0"/>
                        <a:pt x="1031"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2653700" y="3364975"/>
                  <a:ext cx="24450" cy="24450"/>
                </a:xfrm>
                <a:custGeom>
                  <a:rect b="b" l="l" r="r" t="t"/>
                  <a:pathLst>
                    <a:path extrusionOk="0" h="978" w="978">
                      <a:moveTo>
                        <a:pt x="502" y="0"/>
                      </a:moveTo>
                      <a:cubicBezTo>
                        <a:pt x="238" y="0"/>
                        <a:pt x="1" y="212"/>
                        <a:pt x="1" y="476"/>
                      </a:cubicBezTo>
                      <a:cubicBezTo>
                        <a:pt x="1" y="766"/>
                        <a:pt x="238" y="978"/>
                        <a:pt x="502" y="978"/>
                      </a:cubicBezTo>
                      <a:cubicBezTo>
                        <a:pt x="767" y="978"/>
                        <a:pt x="978" y="766"/>
                        <a:pt x="978" y="476"/>
                      </a:cubicBezTo>
                      <a:cubicBezTo>
                        <a:pt x="978" y="212"/>
                        <a:pt x="767" y="0"/>
                        <a:pt x="502"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3407175" y="3055275"/>
                  <a:ext cx="27750" cy="27750"/>
                </a:xfrm>
                <a:custGeom>
                  <a:rect b="b" l="l" r="r" t="t"/>
                  <a:pathLst>
                    <a:path extrusionOk="0" h="1110" w="1110">
                      <a:moveTo>
                        <a:pt x="555" y="0"/>
                      </a:moveTo>
                      <a:cubicBezTo>
                        <a:pt x="238" y="0"/>
                        <a:pt x="0" y="238"/>
                        <a:pt x="0" y="555"/>
                      </a:cubicBezTo>
                      <a:cubicBezTo>
                        <a:pt x="0" y="872"/>
                        <a:pt x="238" y="1109"/>
                        <a:pt x="555" y="1109"/>
                      </a:cubicBezTo>
                      <a:cubicBezTo>
                        <a:pt x="872" y="1109"/>
                        <a:pt x="1110" y="872"/>
                        <a:pt x="1110" y="555"/>
                      </a:cubicBezTo>
                      <a:cubicBezTo>
                        <a:pt x="1110" y="238"/>
                        <a:pt x="872" y="0"/>
                        <a:pt x="555"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3329250" y="3558450"/>
                  <a:ext cx="46250" cy="40175"/>
                </a:xfrm>
                <a:custGeom>
                  <a:rect b="b" l="l" r="r" t="t"/>
                  <a:pathLst>
                    <a:path extrusionOk="0" h="1607" w="1850">
                      <a:moveTo>
                        <a:pt x="1057" y="1"/>
                      </a:moveTo>
                      <a:cubicBezTo>
                        <a:pt x="344" y="1"/>
                        <a:pt x="0" y="872"/>
                        <a:pt x="502" y="1374"/>
                      </a:cubicBezTo>
                      <a:cubicBezTo>
                        <a:pt x="663" y="1535"/>
                        <a:pt x="859" y="1606"/>
                        <a:pt x="1052" y="1606"/>
                      </a:cubicBezTo>
                      <a:cubicBezTo>
                        <a:pt x="1459" y="1606"/>
                        <a:pt x="1849" y="1286"/>
                        <a:pt x="1849" y="820"/>
                      </a:cubicBezTo>
                      <a:cubicBezTo>
                        <a:pt x="1849" y="370"/>
                        <a:pt x="1506" y="1"/>
                        <a:pt x="1057"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3611225" y="3969200"/>
                  <a:ext cx="39650" cy="34075"/>
                </a:xfrm>
                <a:custGeom>
                  <a:rect b="b" l="l" r="r" t="t"/>
                  <a:pathLst>
                    <a:path extrusionOk="0" h="1363" w="1586">
                      <a:moveTo>
                        <a:pt x="898" y="0"/>
                      </a:moveTo>
                      <a:cubicBezTo>
                        <a:pt x="291" y="0"/>
                        <a:pt x="0" y="740"/>
                        <a:pt x="423" y="1163"/>
                      </a:cubicBezTo>
                      <a:cubicBezTo>
                        <a:pt x="561" y="1300"/>
                        <a:pt x="732" y="1362"/>
                        <a:pt x="900" y="1362"/>
                      </a:cubicBezTo>
                      <a:cubicBezTo>
                        <a:pt x="1249" y="1362"/>
                        <a:pt x="1585" y="1097"/>
                        <a:pt x="1585" y="687"/>
                      </a:cubicBezTo>
                      <a:cubicBezTo>
                        <a:pt x="1585" y="317"/>
                        <a:pt x="1268" y="0"/>
                        <a:pt x="898"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3105375" y="4337025"/>
                  <a:ext cx="43625" cy="37250"/>
                </a:xfrm>
                <a:custGeom>
                  <a:rect b="b" l="l" r="r" t="t"/>
                  <a:pathLst>
                    <a:path extrusionOk="0" h="1490" w="1745">
                      <a:moveTo>
                        <a:pt x="978" y="0"/>
                      </a:moveTo>
                      <a:cubicBezTo>
                        <a:pt x="318" y="0"/>
                        <a:pt x="1" y="792"/>
                        <a:pt x="450" y="1268"/>
                      </a:cubicBezTo>
                      <a:cubicBezTo>
                        <a:pt x="603" y="1421"/>
                        <a:pt x="792" y="1489"/>
                        <a:pt x="977" y="1489"/>
                      </a:cubicBezTo>
                      <a:cubicBezTo>
                        <a:pt x="1368" y="1489"/>
                        <a:pt x="1744" y="1187"/>
                        <a:pt x="1744" y="740"/>
                      </a:cubicBezTo>
                      <a:cubicBezTo>
                        <a:pt x="1744" y="317"/>
                        <a:pt x="1401" y="0"/>
                        <a:pt x="978"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2169650" y="4735875"/>
                  <a:ext cx="48250" cy="40950"/>
                </a:xfrm>
                <a:custGeom>
                  <a:rect b="b" l="l" r="r" t="t"/>
                  <a:pathLst>
                    <a:path extrusionOk="0" h="1638" w="1930">
                      <a:moveTo>
                        <a:pt x="1110" y="0"/>
                      </a:moveTo>
                      <a:cubicBezTo>
                        <a:pt x="371" y="0"/>
                        <a:pt x="1" y="872"/>
                        <a:pt x="529" y="1400"/>
                      </a:cubicBezTo>
                      <a:cubicBezTo>
                        <a:pt x="692" y="1563"/>
                        <a:pt x="897" y="1637"/>
                        <a:pt x="1099" y="1637"/>
                      </a:cubicBezTo>
                      <a:cubicBezTo>
                        <a:pt x="1520" y="1637"/>
                        <a:pt x="1929" y="1318"/>
                        <a:pt x="1929" y="819"/>
                      </a:cubicBezTo>
                      <a:cubicBezTo>
                        <a:pt x="1929" y="370"/>
                        <a:pt x="1559" y="0"/>
                        <a:pt x="1110"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2569825" y="3989675"/>
                  <a:ext cx="39650" cy="33900"/>
                </a:xfrm>
                <a:custGeom>
                  <a:rect b="b" l="l" r="r" t="t"/>
                  <a:pathLst>
                    <a:path extrusionOk="0" h="1356" w="1586">
                      <a:moveTo>
                        <a:pt x="899" y="0"/>
                      </a:moveTo>
                      <a:cubicBezTo>
                        <a:pt x="291" y="0"/>
                        <a:pt x="1" y="713"/>
                        <a:pt x="424" y="1162"/>
                      </a:cubicBezTo>
                      <a:cubicBezTo>
                        <a:pt x="557" y="1296"/>
                        <a:pt x="722" y="1356"/>
                        <a:pt x="886" y="1356"/>
                      </a:cubicBezTo>
                      <a:cubicBezTo>
                        <a:pt x="1240" y="1356"/>
                        <a:pt x="1586" y="1076"/>
                        <a:pt x="1586" y="661"/>
                      </a:cubicBezTo>
                      <a:cubicBezTo>
                        <a:pt x="1586" y="291"/>
                        <a:pt x="1269" y="0"/>
                        <a:pt x="899"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a:off x="2056075" y="3835350"/>
                  <a:ext cx="30400" cy="25575"/>
                </a:xfrm>
                <a:custGeom>
                  <a:rect b="b" l="l" r="r" t="t"/>
                  <a:pathLst>
                    <a:path extrusionOk="0" h="1023" w="1216">
                      <a:moveTo>
                        <a:pt x="703" y="0"/>
                      </a:moveTo>
                      <a:cubicBezTo>
                        <a:pt x="576" y="0"/>
                        <a:pt x="448" y="47"/>
                        <a:pt x="344" y="151"/>
                      </a:cubicBezTo>
                      <a:cubicBezTo>
                        <a:pt x="1" y="468"/>
                        <a:pt x="238" y="1022"/>
                        <a:pt x="714" y="1022"/>
                      </a:cubicBezTo>
                      <a:cubicBezTo>
                        <a:pt x="978" y="1022"/>
                        <a:pt x="1216" y="785"/>
                        <a:pt x="1216" y="521"/>
                      </a:cubicBezTo>
                      <a:cubicBezTo>
                        <a:pt x="1216" y="200"/>
                        <a:pt x="964" y="0"/>
                        <a:pt x="703"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2179575" y="3399300"/>
                  <a:ext cx="31050" cy="26550"/>
                </a:xfrm>
                <a:custGeom>
                  <a:rect b="b" l="l" r="r" t="t"/>
                  <a:pathLst>
                    <a:path extrusionOk="0" h="1062" w="1242">
                      <a:moveTo>
                        <a:pt x="713" y="1"/>
                      </a:moveTo>
                      <a:cubicBezTo>
                        <a:pt x="238" y="1"/>
                        <a:pt x="0" y="582"/>
                        <a:pt x="343" y="899"/>
                      </a:cubicBezTo>
                      <a:cubicBezTo>
                        <a:pt x="447" y="1011"/>
                        <a:pt x="579" y="1061"/>
                        <a:pt x="710" y="1061"/>
                      </a:cubicBezTo>
                      <a:cubicBezTo>
                        <a:pt x="978" y="1061"/>
                        <a:pt x="1242" y="849"/>
                        <a:pt x="1242" y="529"/>
                      </a:cubicBezTo>
                      <a:cubicBezTo>
                        <a:pt x="1242" y="239"/>
                        <a:pt x="1004" y="1"/>
                        <a:pt x="713"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1885700" y="3061200"/>
                  <a:ext cx="29750" cy="24950"/>
                </a:xfrm>
                <a:custGeom>
                  <a:rect b="b" l="l" r="r" t="t"/>
                  <a:pathLst>
                    <a:path extrusionOk="0" h="998" w="1190">
                      <a:moveTo>
                        <a:pt x="687" y="1"/>
                      </a:moveTo>
                      <a:cubicBezTo>
                        <a:pt x="238" y="1"/>
                        <a:pt x="1" y="529"/>
                        <a:pt x="318" y="846"/>
                      </a:cubicBezTo>
                      <a:cubicBezTo>
                        <a:pt x="422" y="951"/>
                        <a:pt x="553" y="998"/>
                        <a:pt x="681" y="998"/>
                      </a:cubicBezTo>
                      <a:cubicBezTo>
                        <a:pt x="940" y="998"/>
                        <a:pt x="1189" y="804"/>
                        <a:pt x="1189" y="503"/>
                      </a:cubicBezTo>
                      <a:cubicBezTo>
                        <a:pt x="1189" y="212"/>
                        <a:pt x="952" y="1"/>
                        <a:pt x="687"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1716650" y="2775925"/>
                  <a:ext cx="29750" cy="25450"/>
                </a:xfrm>
                <a:custGeom>
                  <a:rect b="b" l="l" r="r" t="t"/>
                  <a:pathLst>
                    <a:path extrusionOk="0" h="1018" w="1190">
                      <a:moveTo>
                        <a:pt x="687" y="1"/>
                      </a:moveTo>
                      <a:cubicBezTo>
                        <a:pt x="238" y="1"/>
                        <a:pt x="1" y="556"/>
                        <a:pt x="318" y="873"/>
                      </a:cubicBezTo>
                      <a:cubicBezTo>
                        <a:pt x="418" y="973"/>
                        <a:pt x="542" y="1018"/>
                        <a:pt x="665" y="1018"/>
                      </a:cubicBezTo>
                      <a:cubicBezTo>
                        <a:pt x="930" y="1018"/>
                        <a:pt x="1189" y="810"/>
                        <a:pt x="1189" y="503"/>
                      </a:cubicBezTo>
                      <a:cubicBezTo>
                        <a:pt x="1189" y="239"/>
                        <a:pt x="952" y="1"/>
                        <a:pt x="687"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1166775" y="3292975"/>
                  <a:ext cx="31525" cy="26550"/>
                </a:xfrm>
                <a:custGeom>
                  <a:rect b="b" l="l" r="r" t="t"/>
                  <a:pathLst>
                    <a:path extrusionOk="0" h="1062" w="1261">
                      <a:moveTo>
                        <a:pt x="675" y="0"/>
                      </a:moveTo>
                      <a:cubicBezTo>
                        <a:pt x="220" y="0"/>
                        <a:pt x="0" y="563"/>
                        <a:pt x="336" y="899"/>
                      </a:cubicBezTo>
                      <a:cubicBezTo>
                        <a:pt x="440" y="1012"/>
                        <a:pt x="574" y="1062"/>
                        <a:pt x="709" y="1062"/>
                      </a:cubicBezTo>
                      <a:cubicBezTo>
                        <a:pt x="985" y="1062"/>
                        <a:pt x="1260" y="849"/>
                        <a:pt x="1260" y="529"/>
                      </a:cubicBezTo>
                      <a:cubicBezTo>
                        <a:pt x="1260" y="239"/>
                        <a:pt x="1023" y="1"/>
                        <a:pt x="706" y="1"/>
                      </a:cubicBezTo>
                      <a:cubicBezTo>
                        <a:pt x="695" y="1"/>
                        <a:pt x="685" y="0"/>
                        <a:pt x="675"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1496750" y="3769100"/>
                  <a:ext cx="42950" cy="36300"/>
                </a:xfrm>
                <a:custGeom>
                  <a:rect b="b" l="l" r="r" t="t"/>
                  <a:pathLst>
                    <a:path extrusionOk="0" h="1452" w="1718">
                      <a:moveTo>
                        <a:pt x="978" y="1"/>
                      </a:moveTo>
                      <a:cubicBezTo>
                        <a:pt x="318" y="1"/>
                        <a:pt x="1" y="793"/>
                        <a:pt x="450" y="1242"/>
                      </a:cubicBezTo>
                      <a:cubicBezTo>
                        <a:pt x="603" y="1387"/>
                        <a:pt x="788" y="1452"/>
                        <a:pt x="970" y="1452"/>
                      </a:cubicBezTo>
                      <a:cubicBezTo>
                        <a:pt x="1353" y="1452"/>
                        <a:pt x="1718" y="1162"/>
                        <a:pt x="1718" y="714"/>
                      </a:cubicBezTo>
                      <a:cubicBezTo>
                        <a:pt x="1718" y="318"/>
                        <a:pt x="1374" y="1"/>
                        <a:pt x="978"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1359400" y="3958625"/>
                  <a:ext cx="29075" cy="24300"/>
                </a:xfrm>
                <a:custGeom>
                  <a:rect b="b" l="l" r="r" t="t"/>
                  <a:pathLst>
                    <a:path extrusionOk="0" h="972" w="1163">
                      <a:moveTo>
                        <a:pt x="661" y="1"/>
                      </a:moveTo>
                      <a:cubicBezTo>
                        <a:pt x="212" y="1"/>
                        <a:pt x="0" y="529"/>
                        <a:pt x="317" y="820"/>
                      </a:cubicBezTo>
                      <a:cubicBezTo>
                        <a:pt x="422" y="924"/>
                        <a:pt x="550" y="971"/>
                        <a:pt x="674" y="971"/>
                      </a:cubicBezTo>
                      <a:cubicBezTo>
                        <a:pt x="926" y="971"/>
                        <a:pt x="1163" y="777"/>
                        <a:pt x="1163" y="476"/>
                      </a:cubicBezTo>
                      <a:cubicBezTo>
                        <a:pt x="1163" y="212"/>
                        <a:pt x="925" y="1"/>
                        <a:pt x="661"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1068175" y="4338325"/>
                  <a:ext cx="40325" cy="34375"/>
                </a:xfrm>
                <a:custGeom>
                  <a:rect b="b" l="l" r="r" t="t"/>
                  <a:pathLst>
                    <a:path extrusionOk="0" h="1375" w="1613">
                      <a:moveTo>
                        <a:pt x="925" y="1"/>
                      </a:moveTo>
                      <a:cubicBezTo>
                        <a:pt x="291" y="1"/>
                        <a:pt x="1" y="740"/>
                        <a:pt x="423" y="1163"/>
                      </a:cubicBezTo>
                      <a:cubicBezTo>
                        <a:pt x="570" y="1310"/>
                        <a:pt x="747" y="1375"/>
                        <a:pt x="920" y="1375"/>
                      </a:cubicBezTo>
                      <a:cubicBezTo>
                        <a:pt x="1276" y="1375"/>
                        <a:pt x="1612" y="1097"/>
                        <a:pt x="1612" y="688"/>
                      </a:cubicBezTo>
                      <a:cubicBezTo>
                        <a:pt x="1612" y="291"/>
                        <a:pt x="1295" y="1"/>
                        <a:pt x="925"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a:off x="533950" y="4482300"/>
                  <a:ext cx="48900" cy="41725"/>
                </a:xfrm>
                <a:custGeom>
                  <a:rect b="b" l="l" r="r" t="t"/>
                  <a:pathLst>
                    <a:path extrusionOk="0" h="1669" w="1956">
                      <a:moveTo>
                        <a:pt x="1136" y="0"/>
                      </a:moveTo>
                      <a:cubicBezTo>
                        <a:pt x="370" y="0"/>
                        <a:pt x="1" y="898"/>
                        <a:pt x="529" y="1427"/>
                      </a:cubicBezTo>
                      <a:cubicBezTo>
                        <a:pt x="697" y="1594"/>
                        <a:pt x="901" y="1669"/>
                        <a:pt x="1103" y="1669"/>
                      </a:cubicBezTo>
                      <a:cubicBezTo>
                        <a:pt x="1537" y="1669"/>
                        <a:pt x="1955" y="1324"/>
                        <a:pt x="1955" y="819"/>
                      </a:cubicBezTo>
                      <a:cubicBezTo>
                        <a:pt x="1955" y="370"/>
                        <a:pt x="1585" y="0"/>
                        <a:pt x="1136"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895175" y="4776800"/>
                  <a:ext cx="38325" cy="32775"/>
                </a:xfrm>
                <a:custGeom>
                  <a:rect b="b" l="l" r="r" t="t"/>
                  <a:pathLst>
                    <a:path extrusionOk="0" h="1311" w="1533">
                      <a:moveTo>
                        <a:pt x="872" y="1"/>
                      </a:moveTo>
                      <a:cubicBezTo>
                        <a:pt x="291" y="1"/>
                        <a:pt x="0" y="714"/>
                        <a:pt x="396" y="1110"/>
                      </a:cubicBezTo>
                      <a:cubicBezTo>
                        <a:pt x="535" y="1249"/>
                        <a:pt x="705" y="1311"/>
                        <a:pt x="871" y="1311"/>
                      </a:cubicBezTo>
                      <a:cubicBezTo>
                        <a:pt x="1210" y="1311"/>
                        <a:pt x="1532" y="1052"/>
                        <a:pt x="1532" y="661"/>
                      </a:cubicBezTo>
                      <a:cubicBezTo>
                        <a:pt x="1532" y="291"/>
                        <a:pt x="1242" y="1"/>
                        <a:pt x="872"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1537700" y="4700200"/>
                  <a:ext cx="40975" cy="34575"/>
                </a:xfrm>
                <a:custGeom>
                  <a:rect b="b" l="l" r="r" t="t"/>
                  <a:pathLst>
                    <a:path extrusionOk="0" h="1383" w="1639">
                      <a:moveTo>
                        <a:pt x="925" y="1"/>
                      </a:moveTo>
                      <a:cubicBezTo>
                        <a:pt x="317" y="1"/>
                        <a:pt x="0" y="740"/>
                        <a:pt x="449" y="1190"/>
                      </a:cubicBezTo>
                      <a:cubicBezTo>
                        <a:pt x="583" y="1323"/>
                        <a:pt x="751" y="1383"/>
                        <a:pt x="918" y="1383"/>
                      </a:cubicBezTo>
                      <a:cubicBezTo>
                        <a:pt x="1280" y="1383"/>
                        <a:pt x="1638" y="1103"/>
                        <a:pt x="1638" y="688"/>
                      </a:cubicBezTo>
                      <a:cubicBezTo>
                        <a:pt x="1638" y="318"/>
                        <a:pt x="1321" y="1"/>
                        <a:pt x="925"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1861275" y="4358050"/>
                  <a:ext cx="34600" cy="25925"/>
                </a:xfrm>
                <a:custGeom>
                  <a:rect b="b" l="l" r="r" t="t"/>
                  <a:pathLst>
                    <a:path extrusionOk="0" h="1037" w="1384">
                      <a:moveTo>
                        <a:pt x="708" y="0"/>
                      </a:moveTo>
                      <a:cubicBezTo>
                        <a:pt x="684" y="0"/>
                        <a:pt x="660" y="2"/>
                        <a:pt x="634" y="4"/>
                      </a:cubicBezTo>
                      <a:cubicBezTo>
                        <a:pt x="0" y="57"/>
                        <a:pt x="0" y="982"/>
                        <a:pt x="634" y="1034"/>
                      </a:cubicBezTo>
                      <a:cubicBezTo>
                        <a:pt x="651" y="1036"/>
                        <a:pt x="668" y="1036"/>
                        <a:pt x="684" y="1036"/>
                      </a:cubicBezTo>
                      <a:cubicBezTo>
                        <a:pt x="1376" y="1036"/>
                        <a:pt x="1384" y="0"/>
                        <a:pt x="708"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a:off x="2416625" y="4390500"/>
                  <a:ext cx="33050" cy="33050"/>
                </a:xfrm>
                <a:custGeom>
                  <a:rect b="b" l="l" r="r" t="t"/>
                  <a:pathLst>
                    <a:path extrusionOk="0" h="1322" w="1322">
                      <a:moveTo>
                        <a:pt x="661" y="1"/>
                      </a:moveTo>
                      <a:cubicBezTo>
                        <a:pt x="291" y="1"/>
                        <a:pt x="1" y="291"/>
                        <a:pt x="1" y="661"/>
                      </a:cubicBezTo>
                      <a:cubicBezTo>
                        <a:pt x="1" y="1004"/>
                        <a:pt x="291" y="1321"/>
                        <a:pt x="661" y="1321"/>
                      </a:cubicBezTo>
                      <a:cubicBezTo>
                        <a:pt x="1005" y="1321"/>
                        <a:pt x="1322" y="1004"/>
                        <a:pt x="1322" y="661"/>
                      </a:cubicBezTo>
                      <a:cubicBezTo>
                        <a:pt x="1322" y="291"/>
                        <a:pt x="1005" y="1"/>
                        <a:pt x="661"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a:off x="2930400" y="4723325"/>
                  <a:ext cx="29075" cy="24800"/>
                </a:xfrm>
                <a:custGeom>
                  <a:rect b="b" l="l" r="r" t="t"/>
                  <a:pathLst>
                    <a:path extrusionOk="0" h="992" w="1163">
                      <a:moveTo>
                        <a:pt x="661" y="0"/>
                      </a:moveTo>
                      <a:cubicBezTo>
                        <a:pt x="238" y="0"/>
                        <a:pt x="0" y="529"/>
                        <a:pt x="317" y="846"/>
                      </a:cubicBezTo>
                      <a:cubicBezTo>
                        <a:pt x="418" y="947"/>
                        <a:pt x="541" y="992"/>
                        <a:pt x="662" y="992"/>
                      </a:cubicBezTo>
                      <a:cubicBezTo>
                        <a:pt x="918" y="992"/>
                        <a:pt x="1162" y="790"/>
                        <a:pt x="1162" y="502"/>
                      </a:cubicBezTo>
                      <a:cubicBezTo>
                        <a:pt x="1162" y="212"/>
                        <a:pt x="951" y="0"/>
                        <a:pt x="661"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a:off x="1503350" y="4286825"/>
                  <a:ext cx="31725" cy="27175"/>
                </a:xfrm>
                <a:custGeom>
                  <a:rect b="b" l="l" r="r" t="t"/>
                  <a:pathLst>
                    <a:path extrusionOk="0" h="1087" w="1269">
                      <a:moveTo>
                        <a:pt x="714" y="1"/>
                      </a:moveTo>
                      <a:cubicBezTo>
                        <a:pt x="239" y="1"/>
                        <a:pt x="1" y="582"/>
                        <a:pt x="344" y="925"/>
                      </a:cubicBezTo>
                      <a:cubicBezTo>
                        <a:pt x="447" y="1036"/>
                        <a:pt x="577" y="1087"/>
                        <a:pt x="707" y="1087"/>
                      </a:cubicBezTo>
                      <a:cubicBezTo>
                        <a:pt x="977" y="1087"/>
                        <a:pt x="1242" y="868"/>
                        <a:pt x="1242" y="529"/>
                      </a:cubicBezTo>
                      <a:cubicBezTo>
                        <a:pt x="1269" y="238"/>
                        <a:pt x="1005" y="1"/>
                        <a:pt x="714"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a:off x="755175" y="3900525"/>
                  <a:ext cx="23125" cy="23125"/>
                </a:xfrm>
                <a:custGeom>
                  <a:rect b="b" l="l" r="r" t="t"/>
                  <a:pathLst>
                    <a:path extrusionOk="0" h="925" w="925">
                      <a:moveTo>
                        <a:pt x="476" y="0"/>
                      </a:moveTo>
                      <a:cubicBezTo>
                        <a:pt x="212" y="0"/>
                        <a:pt x="0" y="212"/>
                        <a:pt x="0" y="476"/>
                      </a:cubicBezTo>
                      <a:cubicBezTo>
                        <a:pt x="0" y="713"/>
                        <a:pt x="212" y="925"/>
                        <a:pt x="476" y="925"/>
                      </a:cubicBezTo>
                      <a:cubicBezTo>
                        <a:pt x="714" y="925"/>
                        <a:pt x="925" y="713"/>
                        <a:pt x="925" y="476"/>
                      </a:cubicBezTo>
                      <a:cubicBezTo>
                        <a:pt x="925" y="212"/>
                        <a:pt x="714" y="0"/>
                        <a:pt x="476"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1537700" y="3481200"/>
                  <a:ext cx="40975" cy="35650"/>
                </a:xfrm>
                <a:custGeom>
                  <a:rect b="b" l="l" r="r" t="t"/>
                  <a:pathLst>
                    <a:path extrusionOk="0" h="1426" w="1639">
                      <a:moveTo>
                        <a:pt x="925" y="0"/>
                      </a:moveTo>
                      <a:cubicBezTo>
                        <a:pt x="317" y="0"/>
                        <a:pt x="0" y="766"/>
                        <a:pt x="423" y="1215"/>
                      </a:cubicBezTo>
                      <a:cubicBezTo>
                        <a:pt x="568" y="1361"/>
                        <a:pt x="747" y="1426"/>
                        <a:pt x="922" y="1426"/>
                      </a:cubicBezTo>
                      <a:cubicBezTo>
                        <a:pt x="1288" y="1426"/>
                        <a:pt x="1638" y="1142"/>
                        <a:pt x="1638" y="713"/>
                      </a:cubicBezTo>
                      <a:cubicBezTo>
                        <a:pt x="1638" y="317"/>
                        <a:pt x="1321" y="0"/>
                        <a:pt x="925"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782900" y="3523450"/>
                  <a:ext cx="48900" cy="41900"/>
                </a:xfrm>
                <a:custGeom>
                  <a:rect b="b" l="l" r="r" t="t"/>
                  <a:pathLst>
                    <a:path extrusionOk="0" h="1676" w="1956">
                      <a:moveTo>
                        <a:pt x="1110" y="1"/>
                      </a:moveTo>
                      <a:cubicBezTo>
                        <a:pt x="371" y="1"/>
                        <a:pt x="1" y="899"/>
                        <a:pt x="529" y="1427"/>
                      </a:cubicBezTo>
                      <a:cubicBezTo>
                        <a:pt x="701" y="1599"/>
                        <a:pt x="909" y="1676"/>
                        <a:pt x="1113" y="1676"/>
                      </a:cubicBezTo>
                      <a:cubicBezTo>
                        <a:pt x="1535" y="1676"/>
                        <a:pt x="1938" y="1345"/>
                        <a:pt x="1955" y="846"/>
                      </a:cubicBezTo>
                      <a:cubicBezTo>
                        <a:pt x="1955" y="371"/>
                        <a:pt x="1586" y="1"/>
                        <a:pt x="1110"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a:off x="763275" y="2777225"/>
                  <a:ext cx="26925" cy="23225"/>
                </a:xfrm>
                <a:custGeom>
                  <a:rect b="b" l="l" r="r" t="t"/>
                  <a:pathLst>
                    <a:path extrusionOk="0" h="929" w="1077">
                      <a:moveTo>
                        <a:pt x="571" y="1"/>
                      </a:moveTo>
                      <a:cubicBezTo>
                        <a:pt x="194" y="1"/>
                        <a:pt x="1" y="485"/>
                        <a:pt x="284" y="794"/>
                      </a:cubicBezTo>
                      <a:cubicBezTo>
                        <a:pt x="377" y="887"/>
                        <a:pt x="491" y="928"/>
                        <a:pt x="603" y="928"/>
                      </a:cubicBezTo>
                      <a:cubicBezTo>
                        <a:pt x="844" y="928"/>
                        <a:pt x="1076" y="739"/>
                        <a:pt x="1076" y="451"/>
                      </a:cubicBezTo>
                      <a:cubicBezTo>
                        <a:pt x="1076" y="187"/>
                        <a:pt x="865" y="2"/>
                        <a:pt x="601" y="2"/>
                      </a:cubicBezTo>
                      <a:cubicBezTo>
                        <a:pt x="591" y="1"/>
                        <a:pt x="581" y="1"/>
                        <a:pt x="571"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6819900" y="974225"/>
                  <a:ext cx="44275" cy="37925"/>
                </a:xfrm>
                <a:custGeom>
                  <a:rect b="b" l="l" r="r" t="t"/>
                  <a:pathLst>
                    <a:path extrusionOk="0" h="1517" w="1771">
                      <a:moveTo>
                        <a:pt x="1003" y="1"/>
                      </a:moveTo>
                      <a:cubicBezTo>
                        <a:pt x="818" y="1"/>
                        <a:pt x="629" y="69"/>
                        <a:pt x="476" y="222"/>
                      </a:cubicBezTo>
                      <a:cubicBezTo>
                        <a:pt x="0" y="698"/>
                        <a:pt x="344" y="1516"/>
                        <a:pt x="1004" y="1516"/>
                      </a:cubicBezTo>
                      <a:cubicBezTo>
                        <a:pt x="1427" y="1490"/>
                        <a:pt x="1770" y="1173"/>
                        <a:pt x="1770" y="750"/>
                      </a:cubicBezTo>
                      <a:cubicBezTo>
                        <a:pt x="1770" y="303"/>
                        <a:pt x="1394" y="1"/>
                        <a:pt x="1003"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5587000" y="1267675"/>
                  <a:ext cx="42950" cy="36975"/>
                </a:xfrm>
                <a:custGeom>
                  <a:rect b="b" l="l" r="r" t="t"/>
                  <a:pathLst>
                    <a:path extrusionOk="0" h="1479" w="1718">
                      <a:moveTo>
                        <a:pt x="1005" y="1"/>
                      </a:moveTo>
                      <a:cubicBezTo>
                        <a:pt x="344" y="1"/>
                        <a:pt x="1" y="793"/>
                        <a:pt x="476" y="1269"/>
                      </a:cubicBezTo>
                      <a:cubicBezTo>
                        <a:pt x="621" y="1413"/>
                        <a:pt x="801" y="1478"/>
                        <a:pt x="978" y="1478"/>
                      </a:cubicBezTo>
                      <a:cubicBezTo>
                        <a:pt x="1353" y="1478"/>
                        <a:pt x="1718" y="1188"/>
                        <a:pt x="1718" y="740"/>
                      </a:cubicBezTo>
                      <a:cubicBezTo>
                        <a:pt x="1718" y="344"/>
                        <a:pt x="1401" y="1"/>
                        <a:pt x="1005"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a:off x="5804275" y="838450"/>
                  <a:ext cx="38975" cy="32775"/>
                </a:xfrm>
                <a:custGeom>
                  <a:rect b="b" l="l" r="r" t="t"/>
                  <a:pathLst>
                    <a:path extrusionOk="0" h="1311" w="1559">
                      <a:moveTo>
                        <a:pt x="898" y="1"/>
                      </a:moveTo>
                      <a:cubicBezTo>
                        <a:pt x="291" y="1"/>
                        <a:pt x="0" y="714"/>
                        <a:pt x="423" y="1110"/>
                      </a:cubicBezTo>
                      <a:cubicBezTo>
                        <a:pt x="562" y="1249"/>
                        <a:pt x="732" y="1311"/>
                        <a:pt x="897" y="1311"/>
                      </a:cubicBezTo>
                      <a:cubicBezTo>
                        <a:pt x="1237" y="1311"/>
                        <a:pt x="1559" y="1051"/>
                        <a:pt x="1559" y="661"/>
                      </a:cubicBezTo>
                      <a:cubicBezTo>
                        <a:pt x="1559" y="291"/>
                        <a:pt x="1242" y="1"/>
                        <a:pt x="898"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a:off x="6315375" y="1154750"/>
                  <a:ext cx="33050" cy="33050"/>
                </a:xfrm>
                <a:custGeom>
                  <a:rect b="b" l="l" r="r" t="t"/>
                  <a:pathLst>
                    <a:path extrusionOk="0" h="1322" w="1322">
                      <a:moveTo>
                        <a:pt x="661" y="1"/>
                      </a:moveTo>
                      <a:cubicBezTo>
                        <a:pt x="291" y="1"/>
                        <a:pt x="1" y="292"/>
                        <a:pt x="1" y="661"/>
                      </a:cubicBezTo>
                      <a:cubicBezTo>
                        <a:pt x="1" y="1031"/>
                        <a:pt x="291" y="1322"/>
                        <a:pt x="661" y="1322"/>
                      </a:cubicBezTo>
                      <a:cubicBezTo>
                        <a:pt x="1031" y="1322"/>
                        <a:pt x="1322" y="1031"/>
                        <a:pt x="1322" y="661"/>
                      </a:cubicBezTo>
                      <a:cubicBezTo>
                        <a:pt x="1322" y="292"/>
                        <a:pt x="1031" y="1"/>
                        <a:pt x="661"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a:off x="6045300" y="2040900"/>
                  <a:ext cx="31050" cy="26175"/>
                </a:xfrm>
                <a:custGeom>
                  <a:rect b="b" l="l" r="r" t="t"/>
                  <a:pathLst>
                    <a:path extrusionOk="0" h="1047" w="1242">
                      <a:moveTo>
                        <a:pt x="758" y="1"/>
                      </a:moveTo>
                      <a:cubicBezTo>
                        <a:pt x="743" y="1"/>
                        <a:pt x="728" y="1"/>
                        <a:pt x="714" y="3"/>
                      </a:cubicBezTo>
                      <a:cubicBezTo>
                        <a:pt x="238" y="3"/>
                        <a:pt x="0" y="558"/>
                        <a:pt x="344" y="901"/>
                      </a:cubicBezTo>
                      <a:cubicBezTo>
                        <a:pt x="453" y="1001"/>
                        <a:pt x="583" y="1046"/>
                        <a:pt x="709" y="1046"/>
                      </a:cubicBezTo>
                      <a:cubicBezTo>
                        <a:pt x="983" y="1046"/>
                        <a:pt x="1242" y="838"/>
                        <a:pt x="1242" y="531"/>
                      </a:cubicBezTo>
                      <a:cubicBezTo>
                        <a:pt x="1242" y="230"/>
                        <a:pt x="1028" y="1"/>
                        <a:pt x="758"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6624425" y="1949175"/>
                  <a:ext cx="25775" cy="25100"/>
                </a:xfrm>
                <a:custGeom>
                  <a:rect b="b" l="l" r="r" t="t"/>
                  <a:pathLst>
                    <a:path extrusionOk="0" h="1004" w="1031">
                      <a:moveTo>
                        <a:pt x="503" y="0"/>
                      </a:moveTo>
                      <a:cubicBezTo>
                        <a:pt x="239" y="0"/>
                        <a:pt x="1" y="212"/>
                        <a:pt x="1" y="502"/>
                      </a:cubicBezTo>
                      <a:cubicBezTo>
                        <a:pt x="1" y="793"/>
                        <a:pt x="239" y="1004"/>
                        <a:pt x="503" y="1004"/>
                      </a:cubicBezTo>
                      <a:cubicBezTo>
                        <a:pt x="793" y="1004"/>
                        <a:pt x="1031" y="793"/>
                        <a:pt x="1031" y="502"/>
                      </a:cubicBezTo>
                      <a:cubicBezTo>
                        <a:pt x="1031" y="212"/>
                        <a:pt x="793" y="0"/>
                        <a:pt x="503"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6839050" y="2318975"/>
                  <a:ext cx="43600" cy="37625"/>
                </a:xfrm>
                <a:custGeom>
                  <a:rect b="b" l="l" r="r" t="t"/>
                  <a:pathLst>
                    <a:path extrusionOk="0" h="1505" w="1744">
                      <a:moveTo>
                        <a:pt x="978" y="0"/>
                      </a:moveTo>
                      <a:cubicBezTo>
                        <a:pt x="317" y="0"/>
                        <a:pt x="0" y="819"/>
                        <a:pt x="449" y="1295"/>
                      </a:cubicBezTo>
                      <a:cubicBezTo>
                        <a:pt x="602" y="1439"/>
                        <a:pt x="791" y="1504"/>
                        <a:pt x="976" y="1504"/>
                      </a:cubicBezTo>
                      <a:cubicBezTo>
                        <a:pt x="1367" y="1504"/>
                        <a:pt x="1744" y="1214"/>
                        <a:pt x="1744" y="766"/>
                      </a:cubicBezTo>
                      <a:cubicBezTo>
                        <a:pt x="1744" y="344"/>
                        <a:pt x="1400" y="0"/>
                        <a:pt x="978"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a:off x="6786875" y="2701975"/>
                  <a:ext cx="30400" cy="25450"/>
                </a:xfrm>
                <a:custGeom>
                  <a:rect b="b" l="l" r="r" t="t"/>
                  <a:pathLst>
                    <a:path extrusionOk="0" h="1018" w="1216">
                      <a:moveTo>
                        <a:pt x="687" y="0"/>
                      </a:moveTo>
                      <a:cubicBezTo>
                        <a:pt x="238" y="0"/>
                        <a:pt x="1" y="555"/>
                        <a:pt x="318" y="872"/>
                      </a:cubicBezTo>
                      <a:cubicBezTo>
                        <a:pt x="426" y="973"/>
                        <a:pt x="554" y="1017"/>
                        <a:pt x="678" y="1017"/>
                      </a:cubicBezTo>
                      <a:cubicBezTo>
                        <a:pt x="945" y="1017"/>
                        <a:pt x="1198" y="809"/>
                        <a:pt x="1216" y="502"/>
                      </a:cubicBezTo>
                      <a:cubicBezTo>
                        <a:pt x="1216" y="212"/>
                        <a:pt x="978" y="0"/>
                        <a:pt x="687"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a:off x="6275775" y="1501450"/>
                  <a:ext cx="46900" cy="39650"/>
                </a:xfrm>
                <a:custGeom>
                  <a:rect b="b" l="l" r="r" t="t"/>
                  <a:pathLst>
                    <a:path extrusionOk="0" h="1586" w="1876">
                      <a:moveTo>
                        <a:pt x="1083" y="0"/>
                      </a:moveTo>
                      <a:cubicBezTo>
                        <a:pt x="370" y="0"/>
                        <a:pt x="0" y="846"/>
                        <a:pt x="502" y="1348"/>
                      </a:cubicBezTo>
                      <a:cubicBezTo>
                        <a:pt x="666" y="1512"/>
                        <a:pt x="870" y="1585"/>
                        <a:pt x="1069" y="1585"/>
                      </a:cubicBezTo>
                      <a:cubicBezTo>
                        <a:pt x="1481" y="1585"/>
                        <a:pt x="1875" y="1273"/>
                        <a:pt x="1875" y="793"/>
                      </a:cubicBezTo>
                      <a:cubicBezTo>
                        <a:pt x="1875" y="344"/>
                        <a:pt x="1506" y="0"/>
                        <a:pt x="1083"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6277750" y="852975"/>
                  <a:ext cx="43600" cy="36625"/>
                </a:xfrm>
                <a:custGeom>
                  <a:rect b="b" l="l" r="r" t="t"/>
                  <a:pathLst>
                    <a:path extrusionOk="0" h="1465" w="1744">
                      <a:moveTo>
                        <a:pt x="1004" y="1"/>
                      </a:moveTo>
                      <a:cubicBezTo>
                        <a:pt x="344" y="1"/>
                        <a:pt x="0" y="793"/>
                        <a:pt x="476" y="1242"/>
                      </a:cubicBezTo>
                      <a:cubicBezTo>
                        <a:pt x="621" y="1396"/>
                        <a:pt x="806" y="1464"/>
                        <a:pt x="989" y="1464"/>
                      </a:cubicBezTo>
                      <a:cubicBezTo>
                        <a:pt x="1370" y="1464"/>
                        <a:pt x="1744" y="1169"/>
                        <a:pt x="1744" y="740"/>
                      </a:cubicBezTo>
                      <a:cubicBezTo>
                        <a:pt x="1744" y="318"/>
                        <a:pt x="1400" y="1"/>
                        <a:pt x="1004"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a:off x="5790400" y="1037875"/>
                  <a:ext cx="33700" cy="28800"/>
                </a:xfrm>
                <a:custGeom>
                  <a:rect b="b" l="l" r="r" t="t"/>
                  <a:pathLst>
                    <a:path extrusionOk="0" h="1152" w="1348">
                      <a:moveTo>
                        <a:pt x="793" y="1"/>
                      </a:moveTo>
                      <a:cubicBezTo>
                        <a:pt x="265" y="1"/>
                        <a:pt x="1" y="635"/>
                        <a:pt x="370" y="978"/>
                      </a:cubicBezTo>
                      <a:cubicBezTo>
                        <a:pt x="490" y="1098"/>
                        <a:pt x="635" y="1151"/>
                        <a:pt x="777" y="1151"/>
                      </a:cubicBezTo>
                      <a:cubicBezTo>
                        <a:pt x="1071" y="1151"/>
                        <a:pt x="1348" y="921"/>
                        <a:pt x="1348" y="582"/>
                      </a:cubicBezTo>
                      <a:cubicBezTo>
                        <a:pt x="1348" y="265"/>
                        <a:pt x="1110" y="1"/>
                        <a:pt x="793"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a:off x="4704775" y="852975"/>
                  <a:ext cx="41625" cy="35675"/>
                </a:xfrm>
                <a:custGeom>
                  <a:rect b="b" l="l" r="r" t="t"/>
                  <a:pathLst>
                    <a:path extrusionOk="0" h="1427" w="1665">
                      <a:moveTo>
                        <a:pt x="951" y="1"/>
                      </a:moveTo>
                      <a:cubicBezTo>
                        <a:pt x="317" y="1"/>
                        <a:pt x="0" y="767"/>
                        <a:pt x="449" y="1216"/>
                      </a:cubicBezTo>
                      <a:cubicBezTo>
                        <a:pt x="595" y="1361"/>
                        <a:pt x="774" y="1426"/>
                        <a:pt x="949" y="1426"/>
                      </a:cubicBezTo>
                      <a:cubicBezTo>
                        <a:pt x="1314" y="1426"/>
                        <a:pt x="1664" y="1142"/>
                        <a:pt x="1664" y="714"/>
                      </a:cubicBezTo>
                      <a:cubicBezTo>
                        <a:pt x="1664" y="318"/>
                        <a:pt x="1348" y="1"/>
                        <a:pt x="951"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a:off x="4248475" y="2602250"/>
                  <a:ext cx="28400" cy="23875"/>
                </a:xfrm>
                <a:custGeom>
                  <a:rect b="b" l="l" r="r" t="t"/>
                  <a:pathLst>
                    <a:path extrusionOk="0" h="955" w="1136">
                      <a:moveTo>
                        <a:pt x="634" y="1"/>
                      </a:moveTo>
                      <a:cubicBezTo>
                        <a:pt x="211" y="1"/>
                        <a:pt x="0" y="503"/>
                        <a:pt x="317" y="820"/>
                      </a:cubicBezTo>
                      <a:cubicBezTo>
                        <a:pt x="410" y="912"/>
                        <a:pt x="527" y="954"/>
                        <a:pt x="643" y="954"/>
                      </a:cubicBezTo>
                      <a:cubicBezTo>
                        <a:pt x="891" y="954"/>
                        <a:pt x="1136" y="764"/>
                        <a:pt x="1136" y="476"/>
                      </a:cubicBezTo>
                      <a:cubicBezTo>
                        <a:pt x="1110" y="212"/>
                        <a:pt x="898" y="1"/>
                        <a:pt x="634"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a:off x="4117725" y="3023575"/>
                  <a:ext cx="45575" cy="38850"/>
                </a:xfrm>
                <a:custGeom>
                  <a:rect b="b" l="l" r="r" t="t"/>
                  <a:pathLst>
                    <a:path extrusionOk="0" h="1554" w="1823">
                      <a:moveTo>
                        <a:pt x="1057" y="0"/>
                      </a:moveTo>
                      <a:cubicBezTo>
                        <a:pt x="343" y="0"/>
                        <a:pt x="0" y="819"/>
                        <a:pt x="502" y="1321"/>
                      </a:cubicBezTo>
                      <a:cubicBezTo>
                        <a:pt x="654" y="1482"/>
                        <a:pt x="845" y="1553"/>
                        <a:pt x="1033" y="1553"/>
                      </a:cubicBezTo>
                      <a:cubicBezTo>
                        <a:pt x="1432" y="1553"/>
                        <a:pt x="1823" y="1233"/>
                        <a:pt x="1823" y="766"/>
                      </a:cubicBezTo>
                      <a:cubicBezTo>
                        <a:pt x="1823" y="344"/>
                        <a:pt x="1479" y="0"/>
                        <a:pt x="1057"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3732725" y="3346475"/>
                  <a:ext cx="34375" cy="29425"/>
                </a:xfrm>
                <a:custGeom>
                  <a:rect b="b" l="l" r="r" t="t"/>
                  <a:pathLst>
                    <a:path extrusionOk="0" h="1177" w="1375">
                      <a:moveTo>
                        <a:pt x="793" y="1"/>
                      </a:moveTo>
                      <a:cubicBezTo>
                        <a:pt x="238" y="1"/>
                        <a:pt x="1" y="635"/>
                        <a:pt x="370" y="1004"/>
                      </a:cubicBezTo>
                      <a:cubicBezTo>
                        <a:pt x="489" y="1124"/>
                        <a:pt x="636" y="1177"/>
                        <a:pt x="780" y="1177"/>
                      </a:cubicBezTo>
                      <a:cubicBezTo>
                        <a:pt x="1083" y="1177"/>
                        <a:pt x="1374" y="940"/>
                        <a:pt x="1374" y="582"/>
                      </a:cubicBezTo>
                      <a:cubicBezTo>
                        <a:pt x="1374" y="265"/>
                        <a:pt x="1110" y="1"/>
                        <a:pt x="793"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1" name="Google Shape;191;p13"/>
            <p:cNvGrpSpPr/>
            <p:nvPr/>
          </p:nvGrpSpPr>
          <p:grpSpPr>
            <a:xfrm rot="5400000">
              <a:off x="4793583" y="433768"/>
              <a:ext cx="5915146" cy="8686923"/>
              <a:chOff x="-825491" y="-400170"/>
              <a:chExt cx="4053691" cy="5943840"/>
            </a:xfrm>
          </p:grpSpPr>
          <p:grpSp>
            <p:nvGrpSpPr>
              <p:cNvPr id="192" name="Google Shape;192;p13"/>
              <p:cNvGrpSpPr/>
              <p:nvPr/>
            </p:nvGrpSpPr>
            <p:grpSpPr>
              <a:xfrm>
                <a:off x="-825491" y="-400170"/>
                <a:ext cx="4053691" cy="5935411"/>
                <a:chOff x="-825491" y="-400170"/>
                <a:chExt cx="4053691" cy="5935411"/>
              </a:xfrm>
            </p:grpSpPr>
            <p:grpSp>
              <p:nvGrpSpPr>
                <p:cNvPr id="193" name="Google Shape;193;p13"/>
                <p:cNvGrpSpPr/>
                <p:nvPr/>
              </p:nvGrpSpPr>
              <p:grpSpPr>
                <a:xfrm rot="-5400000">
                  <a:off x="-1767469" y="541807"/>
                  <a:ext cx="5935411" cy="4051456"/>
                  <a:chOff x="543200" y="628450"/>
                  <a:chExt cx="6513125" cy="4440925"/>
                </a:xfrm>
              </p:grpSpPr>
              <p:sp>
                <p:nvSpPr>
                  <p:cNvPr id="194" name="Google Shape;194;p13"/>
                  <p:cNvSpPr/>
                  <p:nvPr/>
                </p:nvSpPr>
                <p:spPr>
                  <a:xfrm>
                    <a:off x="562350" y="854300"/>
                    <a:ext cx="6301150" cy="4153000"/>
                  </a:xfrm>
                  <a:custGeom>
                    <a:rect b="b" l="l" r="r" t="t"/>
                    <a:pathLst>
                      <a:path extrusionOk="0" fill="none" h="166120" w="252046">
                        <a:moveTo>
                          <a:pt x="21158" y="140049"/>
                        </a:moveTo>
                        <a:lnTo>
                          <a:pt x="8189" y="122325"/>
                        </a:lnTo>
                        <a:lnTo>
                          <a:pt x="32543" y="124649"/>
                        </a:lnTo>
                        <a:lnTo>
                          <a:pt x="9932" y="107612"/>
                        </a:lnTo>
                        <a:lnTo>
                          <a:pt x="39939" y="105789"/>
                        </a:lnTo>
                        <a:lnTo>
                          <a:pt x="38354" y="117306"/>
                        </a:lnTo>
                        <a:lnTo>
                          <a:pt x="24883" y="98076"/>
                        </a:lnTo>
                        <a:lnTo>
                          <a:pt x="53621" y="88779"/>
                        </a:lnTo>
                        <a:lnTo>
                          <a:pt x="8638" y="77368"/>
                        </a:lnTo>
                        <a:lnTo>
                          <a:pt x="46859" y="77368"/>
                        </a:lnTo>
                        <a:lnTo>
                          <a:pt x="39939" y="105763"/>
                        </a:lnTo>
                        <a:lnTo>
                          <a:pt x="60463" y="119736"/>
                        </a:lnTo>
                        <a:lnTo>
                          <a:pt x="52591" y="140656"/>
                        </a:lnTo>
                        <a:lnTo>
                          <a:pt x="39965" y="154524"/>
                        </a:lnTo>
                        <a:lnTo>
                          <a:pt x="65402" y="156056"/>
                        </a:lnTo>
                        <a:lnTo>
                          <a:pt x="95383" y="155237"/>
                        </a:lnTo>
                        <a:lnTo>
                          <a:pt x="81198" y="126076"/>
                        </a:lnTo>
                        <a:lnTo>
                          <a:pt x="75255" y="142294"/>
                        </a:lnTo>
                        <a:lnTo>
                          <a:pt x="102699" y="140022"/>
                        </a:lnTo>
                        <a:lnTo>
                          <a:pt x="84156" y="100903"/>
                        </a:lnTo>
                        <a:lnTo>
                          <a:pt x="65402" y="102329"/>
                        </a:lnTo>
                        <a:lnTo>
                          <a:pt x="91711" y="74964"/>
                        </a:lnTo>
                        <a:lnTo>
                          <a:pt x="111733" y="108986"/>
                        </a:lnTo>
                        <a:lnTo>
                          <a:pt x="114348" y="88594"/>
                        </a:lnTo>
                        <a:lnTo>
                          <a:pt x="131702" y="74990"/>
                        </a:lnTo>
                        <a:lnTo>
                          <a:pt x="143272" y="87537"/>
                        </a:lnTo>
                        <a:lnTo>
                          <a:pt x="122880" y="125283"/>
                        </a:lnTo>
                        <a:lnTo>
                          <a:pt x="127608" y="100269"/>
                        </a:lnTo>
                        <a:lnTo>
                          <a:pt x="121427" y="66723"/>
                        </a:lnTo>
                        <a:lnTo>
                          <a:pt x="156875" y="60964"/>
                        </a:lnTo>
                        <a:lnTo>
                          <a:pt x="148079" y="70421"/>
                        </a:lnTo>
                        <a:lnTo>
                          <a:pt x="182840" y="64927"/>
                        </a:lnTo>
                        <a:lnTo>
                          <a:pt x="197738" y="64398"/>
                        </a:lnTo>
                        <a:lnTo>
                          <a:pt x="168128" y="44324"/>
                        </a:lnTo>
                        <a:lnTo>
                          <a:pt x="171165" y="30773"/>
                        </a:lnTo>
                        <a:lnTo>
                          <a:pt x="201991" y="17275"/>
                        </a:lnTo>
                        <a:lnTo>
                          <a:pt x="191927" y="33943"/>
                        </a:lnTo>
                        <a:lnTo>
                          <a:pt x="173120" y="11808"/>
                        </a:lnTo>
                        <a:lnTo>
                          <a:pt x="189444" y="1400"/>
                        </a:lnTo>
                        <a:lnTo>
                          <a:pt x="209915" y="7898"/>
                        </a:lnTo>
                        <a:lnTo>
                          <a:pt x="210470" y="27"/>
                        </a:lnTo>
                        <a:lnTo>
                          <a:pt x="230809" y="12679"/>
                        </a:lnTo>
                        <a:lnTo>
                          <a:pt x="218209" y="22294"/>
                        </a:lnTo>
                        <a:lnTo>
                          <a:pt x="229620" y="26679"/>
                        </a:lnTo>
                        <a:lnTo>
                          <a:pt x="251333" y="5547"/>
                        </a:lnTo>
                        <a:lnTo>
                          <a:pt x="229620" y="634"/>
                        </a:lnTo>
                        <a:lnTo>
                          <a:pt x="218183" y="22294"/>
                        </a:lnTo>
                        <a:lnTo>
                          <a:pt x="205240" y="44007"/>
                        </a:lnTo>
                        <a:lnTo>
                          <a:pt x="220032" y="47969"/>
                        </a:lnTo>
                        <a:lnTo>
                          <a:pt x="217417" y="57108"/>
                        </a:lnTo>
                        <a:lnTo>
                          <a:pt x="237307" y="54889"/>
                        </a:lnTo>
                        <a:lnTo>
                          <a:pt x="229620" y="26679"/>
                        </a:lnTo>
                        <a:lnTo>
                          <a:pt x="223650" y="36795"/>
                        </a:lnTo>
                        <a:lnTo>
                          <a:pt x="228801" y="71768"/>
                        </a:lnTo>
                        <a:lnTo>
                          <a:pt x="249668" y="74409"/>
                        </a:lnTo>
                        <a:lnTo>
                          <a:pt x="252046" y="59327"/>
                        </a:lnTo>
                        <a:lnTo>
                          <a:pt x="228801" y="71741"/>
                        </a:lnTo>
                        <a:lnTo>
                          <a:pt x="217417" y="57134"/>
                        </a:lnTo>
                        <a:lnTo>
                          <a:pt x="201991" y="17275"/>
                        </a:lnTo>
                        <a:lnTo>
                          <a:pt x="166648" y="687"/>
                        </a:lnTo>
                        <a:lnTo>
                          <a:pt x="189444" y="1400"/>
                        </a:lnTo>
                        <a:lnTo>
                          <a:pt x="210470" y="0"/>
                        </a:lnTo>
                        <a:lnTo>
                          <a:pt x="229620" y="634"/>
                        </a:lnTo>
                        <a:lnTo>
                          <a:pt x="230782" y="12679"/>
                        </a:lnTo>
                        <a:lnTo>
                          <a:pt x="251306" y="5547"/>
                        </a:lnTo>
                        <a:lnTo>
                          <a:pt x="247318" y="19124"/>
                        </a:lnTo>
                        <a:lnTo>
                          <a:pt x="229620" y="26679"/>
                        </a:lnTo>
                        <a:lnTo>
                          <a:pt x="242986" y="44297"/>
                        </a:lnTo>
                        <a:lnTo>
                          <a:pt x="237307" y="54889"/>
                        </a:lnTo>
                        <a:lnTo>
                          <a:pt x="223624" y="36795"/>
                        </a:lnTo>
                        <a:lnTo>
                          <a:pt x="220032" y="47995"/>
                        </a:lnTo>
                        <a:lnTo>
                          <a:pt x="218183" y="22294"/>
                        </a:lnTo>
                        <a:lnTo>
                          <a:pt x="209915" y="7898"/>
                        </a:lnTo>
                        <a:lnTo>
                          <a:pt x="201991" y="17275"/>
                        </a:lnTo>
                        <a:cubicBezTo>
                          <a:pt x="201991" y="17275"/>
                          <a:pt x="172671" y="11808"/>
                          <a:pt x="173120" y="11808"/>
                        </a:cubicBezTo>
                        <a:cubicBezTo>
                          <a:pt x="173595" y="11808"/>
                          <a:pt x="171139" y="30773"/>
                          <a:pt x="171139" y="30773"/>
                        </a:cubicBezTo>
                        <a:lnTo>
                          <a:pt x="191927" y="33943"/>
                        </a:lnTo>
                        <a:lnTo>
                          <a:pt x="197712" y="64398"/>
                        </a:lnTo>
                        <a:lnTo>
                          <a:pt x="205240" y="44007"/>
                        </a:lnTo>
                        <a:lnTo>
                          <a:pt x="168128" y="44297"/>
                        </a:lnTo>
                        <a:lnTo>
                          <a:pt x="156875" y="60964"/>
                        </a:lnTo>
                        <a:lnTo>
                          <a:pt x="182840" y="64900"/>
                        </a:lnTo>
                        <a:lnTo>
                          <a:pt x="143272" y="87537"/>
                        </a:lnTo>
                        <a:lnTo>
                          <a:pt x="148079" y="70421"/>
                        </a:lnTo>
                        <a:lnTo>
                          <a:pt x="131729" y="74990"/>
                        </a:lnTo>
                        <a:lnTo>
                          <a:pt x="127608" y="100295"/>
                        </a:lnTo>
                        <a:lnTo>
                          <a:pt x="114348" y="88620"/>
                        </a:lnTo>
                        <a:lnTo>
                          <a:pt x="91711" y="74964"/>
                        </a:lnTo>
                        <a:lnTo>
                          <a:pt x="46859" y="77368"/>
                        </a:lnTo>
                        <a:lnTo>
                          <a:pt x="53621" y="88779"/>
                        </a:lnTo>
                        <a:lnTo>
                          <a:pt x="65402" y="102329"/>
                        </a:lnTo>
                        <a:lnTo>
                          <a:pt x="39939" y="105789"/>
                        </a:lnTo>
                        <a:lnTo>
                          <a:pt x="24883" y="98076"/>
                        </a:lnTo>
                        <a:lnTo>
                          <a:pt x="9932" y="107612"/>
                        </a:lnTo>
                        <a:lnTo>
                          <a:pt x="38328" y="117306"/>
                        </a:lnTo>
                        <a:lnTo>
                          <a:pt x="32516" y="124649"/>
                        </a:lnTo>
                        <a:lnTo>
                          <a:pt x="60436" y="119763"/>
                        </a:lnTo>
                        <a:lnTo>
                          <a:pt x="84130" y="100903"/>
                        </a:lnTo>
                        <a:lnTo>
                          <a:pt x="111707" y="108986"/>
                        </a:lnTo>
                        <a:lnTo>
                          <a:pt x="122853" y="125283"/>
                        </a:lnTo>
                        <a:lnTo>
                          <a:pt x="81172" y="126076"/>
                        </a:lnTo>
                        <a:lnTo>
                          <a:pt x="102699" y="140049"/>
                        </a:lnTo>
                        <a:lnTo>
                          <a:pt x="95383" y="155263"/>
                        </a:lnTo>
                        <a:lnTo>
                          <a:pt x="75255" y="142294"/>
                        </a:lnTo>
                        <a:lnTo>
                          <a:pt x="65402" y="156082"/>
                        </a:lnTo>
                        <a:lnTo>
                          <a:pt x="52591" y="140683"/>
                        </a:lnTo>
                        <a:lnTo>
                          <a:pt x="38354" y="137856"/>
                        </a:lnTo>
                        <a:lnTo>
                          <a:pt x="39965" y="154524"/>
                        </a:lnTo>
                        <a:lnTo>
                          <a:pt x="14211" y="157561"/>
                        </a:lnTo>
                        <a:lnTo>
                          <a:pt x="21158" y="140049"/>
                        </a:lnTo>
                        <a:lnTo>
                          <a:pt x="0" y="145939"/>
                        </a:lnTo>
                        <a:lnTo>
                          <a:pt x="14211" y="157561"/>
                        </a:lnTo>
                        <a:lnTo>
                          <a:pt x="9985" y="164614"/>
                        </a:lnTo>
                        <a:lnTo>
                          <a:pt x="35079" y="166119"/>
                        </a:lnTo>
                        <a:lnTo>
                          <a:pt x="39965" y="154524"/>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1439300" y="4756350"/>
                    <a:ext cx="758125" cy="313025"/>
                  </a:xfrm>
                  <a:custGeom>
                    <a:rect b="b" l="l" r="r" t="t"/>
                    <a:pathLst>
                      <a:path extrusionOk="0" fill="none" h="12521" w="30325">
                        <a:moveTo>
                          <a:pt x="1" y="10037"/>
                        </a:moveTo>
                        <a:lnTo>
                          <a:pt x="30324" y="0"/>
                        </a:lnTo>
                        <a:lnTo>
                          <a:pt x="18887" y="12520"/>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a:off x="2443700" y="4411625"/>
                    <a:ext cx="503225" cy="570575"/>
                  </a:xfrm>
                  <a:custGeom>
                    <a:rect b="b" l="l" r="r" t="t"/>
                    <a:pathLst>
                      <a:path extrusionOk="0" fill="none" h="22823" w="20129">
                        <a:moveTo>
                          <a:pt x="1" y="1"/>
                        </a:moveTo>
                        <a:lnTo>
                          <a:pt x="5284" y="22823"/>
                        </a:lnTo>
                        <a:lnTo>
                          <a:pt x="20129" y="12970"/>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p:nvPr/>
                </p:nvSpPr>
                <p:spPr>
                  <a:xfrm>
                    <a:off x="1091300" y="3412525"/>
                    <a:ext cx="1352425" cy="999125"/>
                  </a:xfrm>
                  <a:custGeom>
                    <a:rect b="b" l="l" r="r" t="t"/>
                    <a:pathLst>
                      <a:path extrusionOk="0" fill="none" h="39965" w="54097">
                        <a:moveTo>
                          <a:pt x="0" y="37720"/>
                        </a:moveTo>
                        <a:lnTo>
                          <a:pt x="17196" y="35501"/>
                        </a:lnTo>
                        <a:lnTo>
                          <a:pt x="11385" y="22320"/>
                        </a:lnTo>
                        <a:lnTo>
                          <a:pt x="44244" y="0"/>
                        </a:lnTo>
                        <a:lnTo>
                          <a:pt x="39305" y="17434"/>
                        </a:lnTo>
                        <a:lnTo>
                          <a:pt x="54097" y="39965"/>
                        </a:lnTo>
                        <a:lnTo>
                          <a:pt x="31433" y="38327"/>
                        </a:lnTo>
                        <a:lnTo>
                          <a:pt x="17196" y="14977"/>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a:off x="1877125" y="3042725"/>
                    <a:ext cx="2267025" cy="1328000"/>
                  </a:xfrm>
                  <a:custGeom>
                    <a:rect b="b" l="l" r="r" t="t"/>
                    <a:pathLst>
                      <a:path extrusionOk="0" fill="none" h="53120" w="90681">
                        <a:moveTo>
                          <a:pt x="0" y="53119"/>
                        </a:moveTo>
                        <a:lnTo>
                          <a:pt x="28607" y="38539"/>
                        </a:lnTo>
                        <a:lnTo>
                          <a:pt x="31565" y="13366"/>
                        </a:lnTo>
                        <a:lnTo>
                          <a:pt x="70262" y="37746"/>
                        </a:lnTo>
                        <a:lnTo>
                          <a:pt x="50108" y="52512"/>
                        </a:lnTo>
                        <a:lnTo>
                          <a:pt x="59142" y="21449"/>
                        </a:lnTo>
                        <a:lnTo>
                          <a:pt x="75017" y="12732"/>
                        </a:lnTo>
                        <a:lnTo>
                          <a:pt x="90681" y="0"/>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p:nvPr/>
                </p:nvSpPr>
                <p:spPr>
                  <a:xfrm>
                    <a:off x="543200" y="2788475"/>
                    <a:ext cx="641225" cy="1714325"/>
                  </a:xfrm>
                  <a:custGeom>
                    <a:rect b="b" l="l" r="r" t="t"/>
                    <a:pathLst>
                      <a:path extrusionOk="0" fill="none" h="68573" w="25649">
                        <a:moveTo>
                          <a:pt x="25649" y="20709"/>
                        </a:moveTo>
                        <a:lnTo>
                          <a:pt x="9404" y="1"/>
                        </a:lnTo>
                        <a:lnTo>
                          <a:pt x="0" y="8057"/>
                        </a:lnTo>
                        <a:lnTo>
                          <a:pt x="10698" y="30245"/>
                        </a:lnTo>
                        <a:lnTo>
                          <a:pt x="8955" y="44958"/>
                        </a:lnTo>
                        <a:lnTo>
                          <a:pt x="766" y="68572"/>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a:off x="1902875" y="2522350"/>
                    <a:ext cx="1694500" cy="854525"/>
                  </a:xfrm>
                  <a:custGeom>
                    <a:rect b="b" l="l" r="r" t="t"/>
                    <a:pathLst>
                      <a:path extrusionOk="0" fill="none" h="34181" w="67780">
                        <a:moveTo>
                          <a:pt x="30535" y="34181"/>
                        </a:moveTo>
                        <a:lnTo>
                          <a:pt x="67780" y="1"/>
                        </a:lnTo>
                        <a:lnTo>
                          <a:pt x="38090" y="8242"/>
                        </a:lnTo>
                        <a:lnTo>
                          <a:pt x="0" y="22057"/>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4484225" y="871475"/>
                    <a:ext cx="1532700" cy="1506950"/>
                  </a:xfrm>
                  <a:custGeom>
                    <a:rect b="b" l="l" r="r" t="t"/>
                    <a:pathLst>
                      <a:path extrusionOk="0" fill="none" h="60278" w="61308">
                        <a:moveTo>
                          <a:pt x="14290" y="30086"/>
                        </a:moveTo>
                        <a:lnTo>
                          <a:pt x="9773" y="0"/>
                        </a:lnTo>
                        <a:lnTo>
                          <a:pt x="0" y="60277"/>
                        </a:lnTo>
                        <a:lnTo>
                          <a:pt x="48365" y="43320"/>
                        </a:lnTo>
                        <a:lnTo>
                          <a:pt x="35078" y="33256"/>
                        </a:lnTo>
                        <a:lnTo>
                          <a:pt x="61308" y="21607"/>
                        </a:lnTo>
                        <a:lnTo>
                          <a:pt x="45116" y="16588"/>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5505775" y="1842850"/>
                    <a:ext cx="1444900" cy="805650"/>
                  </a:xfrm>
                  <a:custGeom>
                    <a:rect b="b" l="l" r="r" t="t"/>
                    <a:pathLst>
                      <a:path extrusionOk="0" fill="none" h="32226" w="57796">
                        <a:moveTo>
                          <a:pt x="57795" y="1"/>
                        </a:moveTo>
                        <a:lnTo>
                          <a:pt x="45275" y="4755"/>
                        </a:lnTo>
                        <a:lnTo>
                          <a:pt x="54309" y="19811"/>
                        </a:lnTo>
                        <a:lnTo>
                          <a:pt x="39570" y="15347"/>
                        </a:lnTo>
                        <a:lnTo>
                          <a:pt x="31091" y="32226"/>
                        </a:lnTo>
                        <a:lnTo>
                          <a:pt x="1" y="24856"/>
                        </a:lnTo>
                        <a:lnTo>
                          <a:pt x="19680" y="17592"/>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p:nvPr/>
                </p:nvSpPr>
                <p:spPr>
                  <a:xfrm>
                    <a:off x="6745275" y="1311275"/>
                    <a:ext cx="205400" cy="278675"/>
                  </a:xfrm>
                  <a:custGeom>
                    <a:rect b="b" l="l" r="r" t="t"/>
                    <a:pathLst>
                      <a:path extrusionOk="0" fill="none" h="11147" w="8216">
                        <a:moveTo>
                          <a:pt x="8215" y="11147"/>
                        </a:moveTo>
                        <a:lnTo>
                          <a:pt x="1" y="845"/>
                        </a:lnTo>
                        <a:lnTo>
                          <a:pt x="7819" y="0"/>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a:off x="6302850" y="1521250"/>
                    <a:ext cx="633950" cy="227200"/>
                  </a:xfrm>
                  <a:custGeom>
                    <a:rect b="b" l="l" r="r" t="t"/>
                    <a:pathLst>
                      <a:path extrusionOk="0" fill="none" h="9088" w="25358">
                        <a:moveTo>
                          <a:pt x="0" y="1"/>
                        </a:moveTo>
                        <a:lnTo>
                          <a:pt x="25358" y="9087"/>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a:off x="6845000" y="674025"/>
                    <a:ext cx="211325" cy="318975"/>
                  </a:xfrm>
                  <a:custGeom>
                    <a:rect b="b" l="l" r="r" t="t"/>
                    <a:pathLst>
                      <a:path extrusionOk="0" fill="none" h="12759" w="8453">
                        <a:moveTo>
                          <a:pt x="766" y="0"/>
                        </a:moveTo>
                        <a:lnTo>
                          <a:pt x="0" y="12758"/>
                        </a:lnTo>
                        <a:lnTo>
                          <a:pt x="8453" y="3830"/>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6302850" y="646275"/>
                    <a:ext cx="387650" cy="223900"/>
                  </a:xfrm>
                  <a:custGeom>
                    <a:rect b="b" l="l" r="r" t="t"/>
                    <a:pathLst>
                      <a:path extrusionOk="0" fill="none" h="8956" w="15506">
                        <a:moveTo>
                          <a:pt x="0" y="8955"/>
                        </a:moveTo>
                        <a:lnTo>
                          <a:pt x="15505" y="1"/>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a:off x="5755400" y="639025"/>
                    <a:ext cx="350675" cy="215950"/>
                  </a:xfrm>
                  <a:custGeom>
                    <a:rect b="b" l="l" r="r" t="t"/>
                    <a:pathLst>
                      <a:path extrusionOk="0" fill="none" h="8638" w="14027">
                        <a:moveTo>
                          <a:pt x="14027" y="0"/>
                        </a:moveTo>
                        <a:lnTo>
                          <a:pt x="2748" y="8638"/>
                        </a:lnTo>
                        <a:lnTo>
                          <a:pt x="1" y="291"/>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a:off x="5278625" y="628450"/>
                    <a:ext cx="274725" cy="261525"/>
                  </a:xfrm>
                  <a:custGeom>
                    <a:rect b="b" l="l" r="r" t="t"/>
                    <a:pathLst>
                      <a:path extrusionOk="0" fill="none" h="10461" w="10989">
                        <a:moveTo>
                          <a:pt x="10989" y="714"/>
                        </a:moveTo>
                        <a:lnTo>
                          <a:pt x="793" y="10461"/>
                        </a:lnTo>
                        <a:lnTo>
                          <a:pt x="0" y="1"/>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a:off x="4728550" y="639025"/>
                    <a:ext cx="464900" cy="232475"/>
                  </a:xfrm>
                  <a:custGeom>
                    <a:rect b="b" l="l" r="r" t="t"/>
                    <a:pathLst>
                      <a:path extrusionOk="0" fill="none" h="9299" w="18596">
                        <a:moveTo>
                          <a:pt x="0" y="9298"/>
                        </a:moveTo>
                        <a:lnTo>
                          <a:pt x="18596" y="0"/>
                        </a:lnTo>
                      </a:path>
                    </a:pathLst>
                  </a:custGeom>
                  <a:noFill/>
                  <a:ln cap="flat" cmpd="sng" w="9525">
                    <a:solidFill>
                      <a:schemeClr val="lt2"/>
                    </a:solidFill>
                    <a:prstDash val="solid"/>
                    <a:round/>
                    <a:headEnd len="sm" w="sm" type="none"/>
                    <a:tailEnd len="sm" w="sm" type="none"/>
                  </a:ln>
                  <a:effectLst>
                    <a:outerShdw blurRad="142875" rotWithShape="0" algn="bl">
                      <a:schemeClr val="lt2">
                        <a:alpha val="8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3"/>
                <p:cNvSpPr/>
                <p:nvPr/>
              </p:nvSpPr>
              <p:spPr>
                <a:xfrm>
                  <a:off x="3147175" y="3684800"/>
                  <a:ext cx="81025" cy="1031050"/>
                </a:xfrm>
                <a:custGeom>
                  <a:rect b="b" l="l" r="r" t="t"/>
                  <a:pathLst>
                    <a:path extrusionOk="0" h="41242" w="3241">
                      <a:moveTo>
                        <a:pt x="0" y="0"/>
                      </a:moveTo>
                      <a:lnTo>
                        <a:pt x="3241" y="24254"/>
                      </a:lnTo>
                      <a:lnTo>
                        <a:pt x="884" y="41242"/>
                      </a:lnTo>
                    </a:path>
                  </a:pathLst>
                </a:custGeom>
                <a:noFill/>
                <a:ln cap="flat" cmpd="sng" w="9525">
                  <a:solidFill>
                    <a:schemeClr val="lt2"/>
                  </a:solidFill>
                  <a:prstDash val="solid"/>
                  <a:round/>
                  <a:headEnd len="med" w="med" type="none"/>
                  <a:tailEnd len="med" w="med" type="none"/>
                </a:ln>
                <a:effectLst>
                  <a:outerShdw blurRad="142875" rotWithShape="0" algn="bl">
                    <a:schemeClr val="lt2">
                      <a:alpha val="85000"/>
                    </a:schemeClr>
                  </a:outerShdw>
                </a:effectLst>
              </p:spPr>
            </p:sp>
          </p:grpSp>
          <p:grpSp>
            <p:nvGrpSpPr>
              <p:cNvPr id="211" name="Google Shape;211;p13"/>
              <p:cNvGrpSpPr/>
              <p:nvPr/>
            </p:nvGrpSpPr>
            <p:grpSpPr>
              <a:xfrm rot="-5400000">
                <a:off x="-1715265" y="839456"/>
                <a:ext cx="5785570" cy="3622857"/>
                <a:chOff x="533950" y="838450"/>
                <a:chExt cx="6348700" cy="3971125"/>
              </a:xfrm>
            </p:grpSpPr>
            <p:sp>
              <p:nvSpPr>
                <p:cNvPr id="212" name="Google Shape;212;p13"/>
                <p:cNvSpPr/>
                <p:nvPr/>
              </p:nvSpPr>
              <p:spPr>
                <a:xfrm>
                  <a:off x="5993125" y="1393775"/>
                  <a:ext cx="41625" cy="35700"/>
                </a:xfrm>
                <a:custGeom>
                  <a:rect b="b" l="l" r="r" t="t"/>
                  <a:pathLst>
                    <a:path extrusionOk="0" h="1428" w="1665">
                      <a:moveTo>
                        <a:pt x="994" y="0"/>
                      </a:moveTo>
                      <a:cubicBezTo>
                        <a:pt x="980" y="0"/>
                        <a:pt x="966" y="1"/>
                        <a:pt x="952" y="2"/>
                      </a:cubicBezTo>
                      <a:cubicBezTo>
                        <a:pt x="318" y="2"/>
                        <a:pt x="1" y="768"/>
                        <a:pt x="450" y="1217"/>
                      </a:cubicBezTo>
                      <a:cubicBezTo>
                        <a:pt x="595" y="1362"/>
                        <a:pt x="774" y="1427"/>
                        <a:pt x="949" y="1427"/>
                      </a:cubicBezTo>
                      <a:cubicBezTo>
                        <a:pt x="1315" y="1427"/>
                        <a:pt x="1665" y="1144"/>
                        <a:pt x="1665" y="715"/>
                      </a:cubicBezTo>
                      <a:cubicBezTo>
                        <a:pt x="1665" y="333"/>
                        <a:pt x="1370" y="0"/>
                        <a:pt x="994"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a:off x="6717550" y="1311275"/>
                  <a:ext cx="48875" cy="42525"/>
                </a:xfrm>
                <a:custGeom>
                  <a:rect b="b" l="l" r="r" t="t"/>
                  <a:pathLst>
                    <a:path extrusionOk="0" h="1701" w="1955">
                      <a:moveTo>
                        <a:pt x="1110" y="0"/>
                      </a:moveTo>
                      <a:cubicBezTo>
                        <a:pt x="370" y="0"/>
                        <a:pt x="0" y="925"/>
                        <a:pt x="529" y="1453"/>
                      </a:cubicBezTo>
                      <a:cubicBezTo>
                        <a:pt x="699" y="1624"/>
                        <a:pt x="909" y="1701"/>
                        <a:pt x="1114" y="1701"/>
                      </a:cubicBezTo>
                      <a:cubicBezTo>
                        <a:pt x="1544" y="1701"/>
                        <a:pt x="1955" y="1364"/>
                        <a:pt x="1955" y="845"/>
                      </a:cubicBezTo>
                      <a:cubicBezTo>
                        <a:pt x="1955" y="396"/>
                        <a:pt x="1585" y="0"/>
                        <a:pt x="1110"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a:off x="5272025" y="870150"/>
                  <a:ext cx="45575" cy="39000"/>
                </a:xfrm>
                <a:custGeom>
                  <a:rect b="b" l="l" r="r" t="t"/>
                  <a:pathLst>
                    <a:path extrusionOk="0" h="1560" w="1823">
                      <a:moveTo>
                        <a:pt x="1057" y="0"/>
                      </a:moveTo>
                      <a:cubicBezTo>
                        <a:pt x="344" y="0"/>
                        <a:pt x="0" y="846"/>
                        <a:pt x="502" y="1321"/>
                      </a:cubicBezTo>
                      <a:cubicBezTo>
                        <a:pt x="659" y="1486"/>
                        <a:pt x="855" y="1560"/>
                        <a:pt x="1048" y="1560"/>
                      </a:cubicBezTo>
                      <a:cubicBezTo>
                        <a:pt x="1442" y="1560"/>
                        <a:pt x="1823" y="1254"/>
                        <a:pt x="1823" y="793"/>
                      </a:cubicBezTo>
                      <a:cubicBezTo>
                        <a:pt x="1823" y="344"/>
                        <a:pt x="1479" y="0"/>
                        <a:pt x="1057"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4875150" y="1137600"/>
                  <a:ext cx="27100" cy="23200"/>
                </a:xfrm>
                <a:custGeom>
                  <a:rect b="b" l="l" r="r" t="t"/>
                  <a:pathLst>
                    <a:path extrusionOk="0" h="928" w="1084">
                      <a:moveTo>
                        <a:pt x="634" y="0"/>
                      </a:moveTo>
                      <a:cubicBezTo>
                        <a:pt x="212" y="0"/>
                        <a:pt x="0" y="502"/>
                        <a:pt x="291" y="793"/>
                      </a:cubicBezTo>
                      <a:cubicBezTo>
                        <a:pt x="384" y="886"/>
                        <a:pt x="500" y="928"/>
                        <a:pt x="614" y="928"/>
                      </a:cubicBezTo>
                      <a:cubicBezTo>
                        <a:pt x="853" y="928"/>
                        <a:pt x="1083" y="744"/>
                        <a:pt x="1083" y="476"/>
                      </a:cubicBezTo>
                      <a:cubicBezTo>
                        <a:pt x="1083" y="211"/>
                        <a:pt x="872" y="0"/>
                        <a:pt x="634"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5337400" y="1685025"/>
                  <a:ext cx="40950" cy="35675"/>
                </a:xfrm>
                <a:custGeom>
                  <a:rect b="b" l="l" r="r" t="t"/>
                  <a:pathLst>
                    <a:path extrusionOk="0" h="1427" w="1638">
                      <a:moveTo>
                        <a:pt x="925" y="1"/>
                      </a:moveTo>
                      <a:cubicBezTo>
                        <a:pt x="317" y="1"/>
                        <a:pt x="0" y="767"/>
                        <a:pt x="449" y="1216"/>
                      </a:cubicBezTo>
                      <a:cubicBezTo>
                        <a:pt x="586" y="1361"/>
                        <a:pt x="759" y="1426"/>
                        <a:pt x="930" y="1426"/>
                      </a:cubicBezTo>
                      <a:cubicBezTo>
                        <a:pt x="1288" y="1426"/>
                        <a:pt x="1638" y="1142"/>
                        <a:pt x="1638" y="714"/>
                      </a:cubicBezTo>
                      <a:cubicBezTo>
                        <a:pt x="1638" y="318"/>
                        <a:pt x="1321" y="1"/>
                        <a:pt x="925"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3"/>
                <p:cNvSpPr/>
                <p:nvPr/>
              </p:nvSpPr>
              <p:spPr>
                <a:xfrm>
                  <a:off x="5670225" y="1937950"/>
                  <a:ext cx="40300" cy="34075"/>
                </a:xfrm>
                <a:custGeom>
                  <a:rect b="b" l="l" r="r" t="t"/>
                  <a:pathLst>
                    <a:path extrusionOk="0" h="1363" w="1612">
                      <a:moveTo>
                        <a:pt x="925" y="0"/>
                      </a:moveTo>
                      <a:cubicBezTo>
                        <a:pt x="317" y="0"/>
                        <a:pt x="0" y="740"/>
                        <a:pt x="423" y="1162"/>
                      </a:cubicBezTo>
                      <a:cubicBezTo>
                        <a:pt x="569" y="1300"/>
                        <a:pt x="746" y="1362"/>
                        <a:pt x="919" y="1362"/>
                      </a:cubicBezTo>
                      <a:cubicBezTo>
                        <a:pt x="1275" y="1362"/>
                        <a:pt x="1611" y="1097"/>
                        <a:pt x="1611" y="687"/>
                      </a:cubicBezTo>
                      <a:cubicBezTo>
                        <a:pt x="1611" y="291"/>
                        <a:pt x="1294" y="0"/>
                        <a:pt x="925"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3"/>
                <p:cNvSpPr/>
                <p:nvPr/>
              </p:nvSpPr>
              <p:spPr>
                <a:xfrm>
                  <a:off x="6135100" y="1760300"/>
                  <a:ext cx="31725" cy="27200"/>
                </a:xfrm>
                <a:custGeom>
                  <a:rect b="b" l="l" r="r" t="t"/>
                  <a:pathLst>
                    <a:path extrusionOk="0" h="1088" w="1269">
                      <a:moveTo>
                        <a:pt x="740" y="1"/>
                      </a:moveTo>
                      <a:cubicBezTo>
                        <a:pt x="239" y="1"/>
                        <a:pt x="1" y="582"/>
                        <a:pt x="344" y="925"/>
                      </a:cubicBezTo>
                      <a:cubicBezTo>
                        <a:pt x="456" y="1038"/>
                        <a:pt x="594" y="1088"/>
                        <a:pt x="729" y="1088"/>
                      </a:cubicBezTo>
                      <a:cubicBezTo>
                        <a:pt x="1006" y="1088"/>
                        <a:pt x="1269" y="875"/>
                        <a:pt x="1269" y="555"/>
                      </a:cubicBezTo>
                      <a:cubicBezTo>
                        <a:pt x="1269" y="239"/>
                        <a:pt x="1031" y="1"/>
                        <a:pt x="740"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p:nvPr/>
              </p:nvSpPr>
              <p:spPr>
                <a:xfrm>
                  <a:off x="6473200" y="2210000"/>
                  <a:ext cx="38775" cy="33250"/>
                </a:xfrm>
                <a:custGeom>
                  <a:rect b="b" l="l" r="r" t="t"/>
                  <a:pathLst>
                    <a:path extrusionOk="0" h="1330" w="1551">
                      <a:moveTo>
                        <a:pt x="873" y="1"/>
                      </a:moveTo>
                      <a:cubicBezTo>
                        <a:pt x="291" y="1"/>
                        <a:pt x="1" y="714"/>
                        <a:pt x="424" y="1137"/>
                      </a:cubicBezTo>
                      <a:cubicBezTo>
                        <a:pt x="557" y="1270"/>
                        <a:pt x="720" y="1330"/>
                        <a:pt x="879" y="1330"/>
                      </a:cubicBezTo>
                      <a:cubicBezTo>
                        <a:pt x="1223" y="1330"/>
                        <a:pt x="1551" y="1050"/>
                        <a:pt x="1533" y="635"/>
                      </a:cubicBezTo>
                      <a:cubicBezTo>
                        <a:pt x="1533" y="291"/>
                        <a:pt x="1242" y="1"/>
                        <a:pt x="873"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
                <p:cNvSpPr/>
                <p:nvPr/>
              </p:nvSpPr>
              <p:spPr>
                <a:xfrm>
                  <a:off x="6259250" y="2629325"/>
                  <a:ext cx="43625" cy="37925"/>
                </a:xfrm>
                <a:custGeom>
                  <a:rect b="b" l="l" r="r" t="t"/>
                  <a:pathLst>
                    <a:path extrusionOk="0" h="1517" w="1745">
                      <a:moveTo>
                        <a:pt x="1004" y="1"/>
                      </a:moveTo>
                      <a:cubicBezTo>
                        <a:pt x="318" y="1"/>
                        <a:pt x="1" y="820"/>
                        <a:pt x="476" y="1295"/>
                      </a:cubicBezTo>
                      <a:cubicBezTo>
                        <a:pt x="621" y="1448"/>
                        <a:pt x="804" y="1517"/>
                        <a:pt x="985" y="1517"/>
                      </a:cubicBezTo>
                      <a:cubicBezTo>
                        <a:pt x="1368" y="1517"/>
                        <a:pt x="1744" y="1215"/>
                        <a:pt x="1744" y="767"/>
                      </a:cubicBezTo>
                      <a:cubicBezTo>
                        <a:pt x="1744" y="344"/>
                        <a:pt x="1401" y="1"/>
                        <a:pt x="1004"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3"/>
                <p:cNvSpPr/>
                <p:nvPr/>
              </p:nvSpPr>
              <p:spPr>
                <a:xfrm>
                  <a:off x="5485975" y="2449725"/>
                  <a:ext cx="34375" cy="28750"/>
                </a:xfrm>
                <a:custGeom>
                  <a:rect b="b" l="l" r="r" t="t"/>
                  <a:pathLst>
                    <a:path extrusionOk="0" h="1150" w="1375">
                      <a:moveTo>
                        <a:pt x="793" y="0"/>
                      </a:moveTo>
                      <a:cubicBezTo>
                        <a:pt x="265" y="0"/>
                        <a:pt x="1" y="608"/>
                        <a:pt x="370" y="978"/>
                      </a:cubicBezTo>
                      <a:cubicBezTo>
                        <a:pt x="489" y="1097"/>
                        <a:pt x="636" y="1150"/>
                        <a:pt x="780" y="1150"/>
                      </a:cubicBezTo>
                      <a:cubicBezTo>
                        <a:pt x="1083" y="1150"/>
                        <a:pt x="1374" y="913"/>
                        <a:pt x="1374" y="555"/>
                      </a:cubicBezTo>
                      <a:cubicBezTo>
                        <a:pt x="1374" y="238"/>
                        <a:pt x="1110" y="0"/>
                        <a:pt x="793"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3"/>
                <p:cNvSpPr/>
                <p:nvPr/>
              </p:nvSpPr>
              <p:spPr>
                <a:xfrm>
                  <a:off x="5972650" y="2263500"/>
                  <a:ext cx="44275" cy="37925"/>
                </a:xfrm>
                <a:custGeom>
                  <a:rect b="b" l="l" r="r" t="t"/>
                  <a:pathLst>
                    <a:path extrusionOk="0" h="1517" w="1771">
                      <a:moveTo>
                        <a:pt x="1005" y="0"/>
                      </a:moveTo>
                      <a:cubicBezTo>
                        <a:pt x="344" y="0"/>
                        <a:pt x="1" y="819"/>
                        <a:pt x="476" y="1295"/>
                      </a:cubicBezTo>
                      <a:cubicBezTo>
                        <a:pt x="629" y="1448"/>
                        <a:pt x="818" y="1516"/>
                        <a:pt x="1004" y="1516"/>
                      </a:cubicBezTo>
                      <a:cubicBezTo>
                        <a:pt x="1394" y="1516"/>
                        <a:pt x="1771" y="1214"/>
                        <a:pt x="1771" y="766"/>
                      </a:cubicBezTo>
                      <a:cubicBezTo>
                        <a:pt x="1771" y="344"/>
                        <a:pt x="1427" y="0"/>
                        <a:pt x="1005"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p:nvPr/>
              </p:nvSpPr>
              <p:spPr>
                <a:xfrm>
                  <a:off x="5106275" y="2456975"/>
                  <a:ext cx="46900" cy="40150"/>
                </a:xfrm>
                <a:custGeom>
                  <a:rect b="b" l="l" r="r" t="t"/>
                  <a:pathLst>
                    <a:path extrusionOk="0" h="1606" w="1876">
                      <a:moveTo>
                        <a:pt x="1083" y="1"/>
                      </a:moveTo>
                      <a:cubicBezTo>
                        <a:pt x="370" y="1"/>
                        <a:pt x="0" y="872"/>
                        <a:pt x="502" y="1374"/>
                      </a:cubicBezTo>
                      <a:cubicBezTo>
                        <a:pt x="671" y="1534"/>
                        <a:pt x="871" y="1606"/>
                        <a:pt x="1066" y="1606"/>
                      </a:cubicBezTo>
                      <a:cubicBezTo>
                        <a:pt x="1483" y="1606"/>
                        <a:pt x="1876" y="1279"/>
                        <a:pt x="1876" y="793"/>
                      </a:cubicBezTo>
                      <a:cubicBezTo>
                        <a:pt x="1876" y="371"/>
                        <a:pt x="1532" y="1"/>
                        <a:pt x="1083"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3"/>
                <p:cNvSpPr/>
                <p:nvPr/>
              </p:nvSpPr>
              <p:spPr>
                <a:xfrm>
                  <a:off x="4461750" y="2361900"/>
                  <a:ext cx="39000" cy="32775"/>
                </a:xfrm>
                <a:custGeom>
                  <a:rect b="b" l="l" r="r" t="t"/>
                  <a:pathLst>
                    <a:path extrusionOk="0" h="1311" w="1560">
                      <a:moveTo>
                        <a:pt x="899" y="0"/>
                      </a:moveTo>
                      <a:cubicBezTo>
                        <a:pt x="291" y="0"/>
                        <a:pt x="1" y="687"/>
                        <a:pt x="424" y="1110"/>
                      </a:cubicBezTo>
                      <a:cubicBezTo>
                        <a:pt x="562" y="1248"/>
                        <a:pt x="732" y="1310"/>
                        <a:pt x="898" y="1310"/>
                      </a:cubicBezTo>
                      <a:cubicBezTo>
                        <a:pt x="1238" y="1310"/>
                        <a:pt x="1559" y="1051"/>
                        <a:pt x="1559" y="660"/>
                      </a:cubicBezTo>
                      <a:cubicBezTo>
                        <a:pt x="1533" y="291"/>
                        <a:pt x="1242" y="0"/>
                        <a:pt x="899"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3"/>
                <p:cNvSpPr/>
                <p:nvPr/>
              </p:nvSpPr>
              <p:spPr>
                <a:xfrm>
                  <a:off x="4739775" y="1942575"/>
                  <a:ext cx="45375" cy="38550"/>
                </a:xfrm>
                <a:custGeom>
                  <a:rect b="b" l="l" r="r" t="t"/>
                  <a:pathLst>
                    <a:path extrusionOk="0" h="1542" w="1815">
                      <a:moveTo>
                        <a:pt x="1031" y="0"/>
                      </a:moveTo>
                      <a:cubicBezTo>
                        <a:pt x="344" y="0"/>
                        <a:pt x="0" y="819"/>
                        <a:pt x="502" y="1321"/>
                      </a:cubicBezTo>
                      <a:cubicBezTo>
                        <a:pt x="654" y="1473"/>
                        <a:pt x="844" y="1541"/>
                        <a:pt x="1032" y="1541"/>
                      </a:cubicBezTo>
                      <a:cubicBezTo>
                        <a:pt x="1429" y="1541"/>
                        <a:pt x="1814" y="1233"/>
                        <a:pt x="1797" y="766"/>
                      </a:cubicBezTo>
                      <a:cubicBezTo>
                        <a:pt x="1797" y="343"/>
                        <a:pt x="1453" y="0"/>
                        <a:pt x="1031"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
                <p:cNvSpPr/>
                <p:nvPr/>
              </p:nvSpPr>
              <p:spPr>
                <a:xfrm>
                  <a:off x="4826275" y="1607775"/>
                  <a:ext cx="30400" cy="31050"/>
                </a:xfrm>
                <a:custGeom>
                  <a:rect b="b" l="l" r="r" t="t"/>
                  <a:pathLst>
                    <a:path extrusionOk="0" h="1242" w="1216">
                      <a:moveTo>
                        <a:pt x="608" y="0"/>
                      </a:moveTo>
                      <a:cubicBezTo>
                        <a:pt x="265" y="0"/>
                        <a:pt x="1" y="291"/>
                        <a:pt x="1" y="634"/>
                      </a:cubicBezTo>
                      <a:cubicBezTo>
                        <a:pt x="1" y="951"/>
                        <a:pt x="265" y="1242"/>
                        <a:pt x="608" y="1242"/>
                      </a:cubicBezTo>
                      <a:cubicBezTo>
                        <a:pt x="952" y="1242"/>
                        <a:pt x="1216" y="951"/>
                        <a:pt x="1216" y="634"/>
                      </a:cubicBezTo>
                      <a:cubicBezTo>
                        <a:pt x="1216" y="291"/>
                        <a:pt x="952" y="0"/>
                        <a:pt x="608"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3"/>
                <p:cNvSpPr/>
                <p:nvPr/>
              </p:nvSpPr>
              <p:spPr>
                <a:xfrm>
                  <a:off x="3839700" y="2713225"/>
                  <a:ext cx="35700" cy="30375"/>
                </a:xfrm>
                <a:custGeom>
                  <a:rect b="b" l="l" r="r" t="t"/>
                  <a:pathLst>
                    <a:path extrusionOk="0" h="1215" w="1428">
                      <a:moveTo>
                        <a:pt x="623" y="0"/>
                      </a:moveTo>
                      <a:cubicBezTo>
                        <a:pt x="304" y="0"/>
                        <a:pt x="1" y="249"/>
                        <a:pt x="1" y="607"/>
                      </a:cubicBezTo>
                      <a:cubicBezTo>
                        <a:pt x="1" y="950"/>
                        <a:pt x="291" y="1215"/>
                        <a:pt x="635" y="1215"/>
                      </a:cubicBezTo>
                      <a:cubicBezTo>
                        <a:pt x="1163" y="1215"/>
                        <a:pt x="1427" y="554"/>
                        <a:pt x="1057" y="184"/>
                      </a:cubicBezTo>
                      <a:cubicBezTo>
                        <a:pt x="929" y="57"/>
                        <a:pt x="774" y="0"/>
                        <a:pt x="623"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3"/>
                <p:cNvSpPr/>
                <p:nvPr/>
              </p:nvSpPr>
              <p:spPr>
                <a:xfrm>
                  <a:off x="3579525" y="2509150"/>
                  <a:ext cx="31725" cy="26550"/>
                </a:xfrm>
                <a:custGeom>
                  <a:rect b="b" l="l" r="r" t="t"/>
                  <a:pathLst>
                    <a:path extrusionOk="0" h="1062" w="1269">
                      <a:moveTo>
                        <a:pt x="740" y="1"/>
                      </a:moveTo>
                      <a:cubicBezTo>
                        <a:pt x="238" y="1"/>
                        <a:pt x="0" y="555"/>
                        <a:pt x="344" y="899"/>
                      </a:cubicBezTo>
                      <a:cubicBezTo>
                        <a:pt x="456" y="1011"/>
                        <a:pt x="594" y="1061"/>
                        <a:pt x="728" y="1061"/>
                      </a:cubicBezTo>
                      <a:cubicBezTo>
                        <a:pt x="1005" y="1061"/>
                        <a:pt x="1268" y="849"/>
                        <a:pt x="1268" y="529"/>
                      </a:cubicBezTo>
                      <a:cubicBezTo>
                        <a:pt x="1268" y="238"/>
                        <a:pt x="1031" y="1"/>
                        <a:pt x="740"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3"/>
                <p:cNvSpPr/>
                <p:nvPr/>
              </p:nvSpPr>
              <p:spPr>
                <a:xfrm>
                  <a:off x="2829350" y="2709900"/>
                  <a:ext cx="44275" cy="37700"/>
                </a:xfrm>
                <a:custGeom>
                  <a:rect b="b" l="l" r="r" t="t"/>
                  <a:pathLst>
                    <a:path extrusionOk="0" h="1508" w="1771">
                      <a:moveTo>
                        <a:pt x="1031" y="0"/>
                      </a:moveTo>
                      <a:cubicBezTo>
                        <a:pt x="344" y="0"/>
                        <a:pt x="1" y="793"/>
                        <a:pt x="476" y="1268"/>
                      </a:cubicBezTo>
                      <a:cubicBezTo>
                        <a:pt x="633" y="1433"/>
                        <a:pt x="826" y="1507"/>
                        <a:pt x="1016" y="1507"/>
                      </a:cubicBezTo>
                      <a:cubicBezTo>
                        <a:pt x="1402" y="1507"/>
                        <a:pt x="1771" y="1201"/>
                        <a:pt x="1771" y="740"/>
                      </a:cubicBezTo>
                      <a:cubicBezTo>
                        <a:pt x="1771" y="317"/>
                        <a:pt x="1427" y="0"/>
                        <a:pt x="1031"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
                <p:cNvSpPr/>
                <p:nvPr/>
              </p:nvSpPr>
              <p:spPr>
                <a:xfrm>
                  <a:off x="2653700" y="3364975"/>
                  <a:ext cx="24450" cy="24450"/>
                </a:xfrm>
                <a:custGeom>
                  <a:rect b="b" l="l" r="r" t="t"/>
                  <a:pathLst>
                    <a:path extrusionOk="0" h="978" w="978">
                      <a:moveTo>
                        <a:pt x="502" y="0"/>
                      </a:moveTo>
                      <a:cubicBezTo>
                        <a:pt x="238" y="0"/>
                        <a:pt x="1" y="212"/>
                        <a:pt x="1" y="476"/>
                      </a:cubicBezTo>
                      <a:cubicBezTo>
                        <a:pt x="1" y="766"/>
                        <a:pt x="238" y="978"/>
                        <a:pt x="502" y="978"/>
                      </a:cubicBezTo>
                      <a:cubicBezTo>
                        <a:pt x="767" y="978"/>
                        <a:pt x="978" y="766"/>
                        <a:pt x="978" y="476"/>
                      </a:cubicBezTo>
                      <a:cubicBezTo>
                        <a:pt x="978" y="212"/>
                        <a:pt x="767" y="0"/>
                        <a:pt x="502"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a:off x="3407175" y="3055275"/>
                  <a:ext cx="27750" cy="27750"/>
                </a:xfrm>
                <a:custGeom>
                  <a:rect b="b" l="l" r="r" t="t"/>
                  <a:pathLst>
                    <a:path extrusionOk="0" h="1110" w="1110">
                      <a:moveTo>
                        <a:pt x="555" y="0"/>
                      </a:moveTo>
                      <a:cubicBezTo>
                        <a:pt x="238" y="0"/>
                        <a:pt x="0" y="238"/>
                        <a:pt x="0" y="555"/>
                      </a:cubicBezTo>
                      <a:cubicBezTo>
                        <a:pt x="0" y="872"/>
                        <a:pt x="238" y="1109"/>
                        <a:pt x="555" y="1109"/>
                      </a:cubicBezTo>
                      <a:cubicBezTo>
                        <a:pt x="872" y="1109"/>
                        <a:pt x="1110" y="872"/>
                        <a:pt x="1110" y="555"/>
                      </a:cubicBezTo>
                      <a:cubicBezTo>
                        <a:pt x="1110" y="238"/>
                        <a:pt x="872" y="0"/>
                        <a:pt x="555"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a:off x="3329250" y="3558450"/>
                  <a:ext cx="46250" cy="40175"/>
                </a:xfrm>
                <a:custGeom>
                  <a:rect b="b" l="l" r="r" t="t"/>
                  <a:pathLst>
                    <a:path extrusionOk="0" h="1607" w="1850">
                      <a:moveTo>
                        <a:pt x="1057" y="1"/>
                      </a:moveTo>
                      <a:cubicBezTo>
                        <a:pt x="344" y="1"/>
                        <a:pt x="0" y="872"/>
                        <a:pt x="502" y="1374"/>
                      </a:cubicBezTo>
                      <a:cubicBezTo>
                        <a:pt x="663" y="1535"/>
                        <a:pt x="859" y="1606"/>
                        <a:pt x="1052" y="1606"/>
                      </a:cubicBezTo>
                      <a:cubicBezTo>
                        <a:pt x="1459" y="1606"/>
                        <a:pt x="1849" y="1286"/>
                        <a:pt x="1849" y="820"/>
                      </a:cubicBezTo>
                      <a:cubicBezTo>
                        <a:pt x="1849" y="370"/>
                        <a:pt x="1506" y="1"/>
                        <a:pt x="1057"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p:nvPr/>
              </p:nvSpPr>
              <p:spPr>
                <a:xfrm>
                  <a:off x="3611225" y="3969200"/>
                  <a:ext cx="39650" cy="34075"/>
                </a:xfrm>
                <a:custGeom>
                  <a:rect b="b" l="l" r="r" t="t"/>
                  <a:pathLst>
                    <a:path extrusionOk="0" h="1363" w="1586">
                      <a:moveTo>
                        <a:pt x="898" y="0"/>
                      </a:moveTo>
                      <a:cubicBezTo>
                        <a:pt x="291" y="0"/>
                        <a:pt x="0" y="740"/>
                        <a:pt x="423" y="1163"/>
                      </a:cubicBezTo>
                      <a:cubicBezTo>
                        <a:pt x="561" y="1300"/>
                        <a:pt x="732" y="1362"/>
                        <a:pt x="900" y="1362"/>
                      </a:cubicBezTo>
                      <a:cubicBezTo>
                        <a:pt x="1249" y="1362"/>
                        <a:pt x="1585" y="1097"/>
                        <a:pt x="1585" y="687"/>
                      </a:cubicBezTo>
                      <a:cubicBezTo>
                        <a:pt x="1585" y="317"/>
                        <a:pt x="1268" y="0"/>
                        <a:pt x="898"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
                <p:cNvSpPr/>
                <p:nvPr/>
              </p:nvSpPr>
              <p:spPr>
                <a:xfrm>
                  <a:off x="3105375" y="4337025"/>
                  <a:ext cx="43625" cy="37250"/>
                </a:xfrm>
                <a:custGeom>
                  <a:rect b="b" l="l" r="r" t="t"/>
                  <a:pathLst>
                    <a:path extrusionOk="0" h="1490" w="1745">
                      <a:moveTo>
                        <a:pt x="978" y="0"/>
                      </a:moveTo>
                      <a:cubicBezTo>
                        <a:pt x="318" y="0"/>
                        <a:pt x="1" y="792"/>
                        <a:pt x="450" y="1268"/>
                      </a:cubicBezTo>
                      <a:cubicBezTo>
                        <a:pt x="603" y="1421"/>
                        <a:pt x="792" y="1489"/>
                        <a:pt x="977" y="1489"/>
                      </a:cubicBezTo>
                      <a:cubicBezTo>
                        <a:pt x="1368" y="1489"/>
                        <a:pt x="1744" y="1187"/>
                        <a:pt x="1744" y="740"/>
                      </a:cubicBezTo>
                      <a:cubicBezTo>
                        <a:pt x="1744" y="317"/>
                        <a:pt x="1401" y="0"/>
                        <a:pt x="978"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a:off x="2169650" y="4735875"/>
                  <a:ext cx="48250" cy="40950"/>
                </a:xfrm>
                <a:custGeom>
                  <a:rect b="b" l="l" r="r" t="t"/>
                  <a:pathLst>
                    <a:path extrusionOk="0" h="1638" w="1930">
                      <a:moveTo>
                        <a:pt x="1110" y="0"/>
                      </a:moveTo>
                      <a:cubicBezTo>
                        <a:pt x="371" y="0"/>
                        <a:pt x="1" y="872"/>
                        <a:pt x="529" y="1400"/>
                      </a:cubicBezTo>
                      <a:cubicBezTo>
                        <a:pt x="692" y="1563"/>
                        <a:pt x="897" y="1637"/>
                        <a:pt x="1099" y="1637"/>
                      </a:cubicBezTo>
                      <a:cubicBezTo>
                        <a:pt x="1520" y="1637"/>
                        <a:pt x="1929" y="1318"/>
                        <a:pt x="1929" y="819"/>
                      </a:cubicBezTo>
                      <a:cubicBezTo>
                        <a:pt x="1929" y="370"/>
                        <a:pt x="1559" y="0"/>
                        <a:pt x="1110"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
                <p:cNvSpPr/>
                <p:nvPr/>
              </p:nvSpPr>
              <p:spPr>
                <a:xfrm>
                  <a:off x="2569825" y="3989675"/>
                  <a:ext cx="39650" cy="33900"/>
                </a:xfrm>
                <a:custGeom>
                  <a:rect b="b" l="l" r="r" t="t"/>
                  <a:pathLst>
                    <a:path extrusionOk="0" h="1356" w="1586">
                      <a:moveTo>
                        <a:pt x="899" y="0"/>
                      </a:moveTo>
                      <a:cubicBezTo>
                        <a:pt x="291" y="0"/>
                        <a:pt x="1" y="713"/>
                        <a:pt x="424" y="1162"/>
                      </a:cubicBezTo>
                      <a:cubicBezTo>
                        <a:pt x="557" y="1296"/>
                        <a:pt x="722" y="1356"/>
                        <a:pt x="886" y="1356"/>
                      </a:cubicBezTo>
                      <a:cubicBezTo>
                        <a:pt x="1240" y="1356"/>
                        <a:pt x="1586" y="1076"/>
                        <a:pt x="1586" y="661"/>
                      </a:cubicBezTo>
                      <a:cubicBezTo>
                        <a:pt x="1586" y="291"/>
                        <a:pt x="1269" y="0"/>
                        <a:pt x="899"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
                <p:cNvSpPr/>
                <p:nvPr/>
              </p:nvSpPr>
              <p:spPr>
                <a:xfrm>
                  <a:off x="2056075" y="3835350"/>
                  <a:ext cx="30400" cy="25575"/>
                </a:xfrm>
                <a:custGeom>
                  <a:rect b="b" l="l" r="r" t="t"/>
                  <a:pathLst>
                    <a:path extrusionOk="0" h="1023" w="1216">
                      <a:moveTo>
                        <a:pt x="703" y="0"/>
                      </a:moveTo>
                      <a:cubicBezTo>
                        <a:pt x="576" y="0"/>
                        <a:pt x="448" y="47"/>
                        <a:pt x="344" y="151"/>
                      </a:cubicBezTo>
                      <a:cubicBezTo>
                        <a:pt x="1" y="468"/>
                        <a:pt x="238" y="1022"/>
                        <a:pt x="714" y="1022"/>
                      </a:cubicBezTo>
                      <a:cubicBezTo>
                        <a:pt x="978" y="1022"/>
                        <a:pt x="1216" y="785"/>
                        <a:pt x="1216" y="521"/>
                      </a:cubicBezTo>
                      <a:cubicBezTo>
                        <a:pt x="1216" y="200"/>
                        <a:pt x="964" y="0"/>
                        <a:pt x="703"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
                <p:cNvSpPr/>
                <p:nvPr/>
              </p:nvSpPr>
              <p:spPr>
                <a:xfrm>
                  <a:off x="2179575" y="3399300"/>
                  <a:ext cx="31050" cy="26550"/>
                </a:xfrm>
                <a:custGeom>
                  <a:rect b="b" l="l" r="r" t="t"/>
                  <a:pathLst>
                    <a:path extrusionOk="0" h="1062" w="1242">
                      <a:moveTo>
                        <a:pt x="713" y="1"/>
                      </a:moveTo>
                      <a:cubicBezTo>
                        <a:pt x="238" y="1"/>
                        <a:pt x="0" y="582"/>
                        <a:pt x="343" y="899"/>
                      </a:cubicBezTo>
                      <a:cubicBezTo>
                        <a:pt x="447" y="1011"/>
                        <a:pt x="579" y="1061"/>
                        <a:pt x="710" y="1061"/>
                      </a:cubicBezTo>
                      <a:cubicBezTo>
                        <a:pt x="978" y="1061"/>
                        <a:pt x="1242" y="849"/>
                        <a:pt x="1242" y="529"/>
                      </a:cubicBezTo>
                      <a:cubicBezTo>
                        <a:pt x="1242" y="239"/>
                        <a:pt x="1004" y="1"/>
                        <a:pt x="713"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3"/>
                <p:cNvSpPr/>
                <p:nvPr/>
              </p:nvSpPr>
              <p:spPr>
                <a:xfrm>
                  <a:off x="1885700" y="3061200"/>
                  <a:ext cx="29750" cy="24950"/>
                </a:xfrm>
                <a:custGeom>
                  <a:rect b="b" l="l" r="r" t="t"/>
                  <a:pathLst>
                    <a:path extrusionOk="0" h="998" w="1190">
                      <a:moveTo>
                        <a:pt x="687" y="1"/>
                      </a:moveTo>
                      <a:cubicBezTo>
                        <a:pt x="238" y="1"/>
                        <a:pt x="1" y="529"/>
                        <a:pt x="318" y="846"/>
                      </a:cubicBezTo>
                      <a:cubicBezTo>
                        <a:pt x="422" y="951"/>
                        <a:pt x="553" y="998"/>
                        <a:pt x="681" y="998"/>
                      </a:cubicBezTo>
                      <a:cubicBezTo>
                        <a:pt x="940" y="998"/>
                        <a:pt x="1189" y="804"/>
                        <a:pt x="1189" y="503"/>
                      </a:cubicBezTo>
                      <a:cubicBezTo>
                        <a:pt x="1189" y="212"/>
                        <a:pt x="952" y="1"/>
                        <a:pt x="687"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3"/>
                <p:cNvSpPr/>
                <p:nvPr/>
              </p:nvSpPr>
              <p:spPr>
                <a:xfrm>
                  <a:off x="1716650" y="2775925"/>
                  <a:ext cx="29750" cy="25450"/>
                </a:xfrm>
                <a:custGeom>
                  <a:rect b="b" l="l" r="r" t="t"/>
                  <a:pathLst>
                    <a:path extrusionOk="0" h="1018" w="1190">
                      <a:moveTo>
                        <a:pt x="687" y="1"/>
                      </a:moveTo>
                      <a:cubicBezTo>
                        <a:pt x="238" y="1"/>
                        <a:pt x="1" y="556"/>
                        <a:pt x="318" y="873"/>
                      </a:cubicBezTo>
                      <a:cubicBezTo>
                        <a:pt x="418" y="973"/>
                        <a:pt x="542" y="1018"/>
                        <a:pt x="665" y="1018"/>
                      </a:cubicBezTo>
                      <a:cubicBezTo>
                        <a:pt x="930" y="1018"/>
                        <a:pt x="1189" y="810"/>
                        <a:pt x="1189" y="503"/>
                      </a:cubicBezTo>
                      <a:cubicBezTo>
                        <a:pt x="1189" y="239"/>
                        <a:pt x="952" y="1"/>
                        <a:pt x="687"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3"/>
                <p:cNvSpPr/>
                <p:nvPr/>
              </p:nvSpPr>
              <p:spPr>
                <a:xfrm>
                  <a:off x="1166775" y="3292975"/>
                  <a:ext cx="31525" cy="26550"/>
                </a:xfrm>
                <a:custGeom>
                  <a:rect b="b" l="l" r="r" t="t"/>
                  <a:pathLst>
                    <a:path extrusionOk="0" h="1062" w="1261">
                      <a:moveTo>
                        <a:pt x="675" y="0"/>
                      </a:moveTo>
                      <a:cubicBezTo>
                        <a:pt x="220" y="0"/>
                        <a:pt x="0" y="563"/>
                        <a:pt x="336" y="899"/>
                      </a:cubicBezTo>
                      <a:cubicBezTo>
                        <a:pt x="440" y="1012"/>
                        <a:pt x="574" y="1062"/>
                        <a:pt x="709" y="1062"/>
                      </a:cubicBezTo>
                      <a:cubicBezTo>
                        <a:pt x="985" y="1062"/>
                        <a:pt x="1260" y="849"/>
                        <a:pt x="1260" y="529"/>
                      </a:cubicBezTo>
                      <a:cubicBezTo>
                        <a:pt x="1260" y="239"/>
                        <a:pt x="1023" y="1"/>
                        <a:pt x="706" y="1"/>
                      </a:cubicBezTo>
                      <a:cubicBezTo>
                        <a:pt x="695" y="1"/>
                        <a:pt x="685" y="0"/>
                        <a:pt x="675"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a:off x="1496750" y="3769100"/>
                  <a:ext cx="42950" cy="36300"/>
                </a:xfrm>
                <a:custGeom>
                  <a:rect b="b" l="l" r="r" t="t"/>
                  <a:pathLst>
                    <a:path extrusionOk="0" h="1452" w="1718">
                      <a:moveTo>
                        <a:pt x="978" y="1"/>
                      </a:moveTo>
                      <a:cubicBezTo>
                        <a:pt x="318" y="1"/>
                        <a:pt x="1" y="793"/>
                        <a:pt x="450" y="1242"/>
                      </a:cubicBezTo>
                      <a:cubicBezTo>
                        <a:pt x="603" y="1387"/>
                        <a:pt x="788" y="1452"/>
                        <a:pt x="970" y="1452"/>
                      </a:cubicBezTo>
                      <a:cubicBezTo>
                        <a:pt x="1353" y="1452"/>
                        <a:pt x="1718" y="1162"/>
                        <a:pt x="1718" y="714"/>
                      </a:cubicBezTo>
                      <a:cubicBezTo>
                        <a:pt x="1718" y="318"/>
                        <a:pt x="1374" y="1"/>
                        <a:pt x="978"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a:off x="1359400" y="3958625"/>
                  <a:ext cx="29075" cy="24300"/>
                </a:xfrm>
                <a:custGeom>
                  <a:rect b="b" l="l" r="r" t="t"/>
                  <a:pathLst>
                    <a:path extrusionOk="0" h="972" w="1163">
                      <a:moveTo>
                        <a:pt x="661" y="1"/>
                      </a:moveTo>
                      <a:cubicBezTo>
                        <a:pt x="212" y="1"/>
                        <a:pt x="0" y="529"/>
                        <a:pt x="317" y="820"/>
                      </a:cubicBezTo>
                      <a:cubicBezTo>
                        <a:pt x="422" y="924"/>
                        <a:pt x="550" y="971"/>
                        <a:pt x="674" y="971"/>
                      </a:cubicBezTo>
                      <a:cubicBezTo>
                        <a:pt x="926" y="971"/>
                        <a:pt x="1163" y="777"/>
                        <a:pt x="1163" y="476"/>
                      </a:cubicBezTo>
                      <a:cubicBezTo>
                        <a:pt x="1163" y="212"/>
                        <a:pt x="925" y="1"/>
                        <a:pt x="661"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
                <p:cNvSpPr/>
                <p:nvPr/>
              </p:nvSpPr>
              <p:spPr>
                <a:xfrm>
                  <a:off x="1068175" y="4338325"/>
                  <a:ext cx="40325" cy="34375"/>
                </a:xfrm>
                <a:custGeom>
                  <a:rect b="b" l="l" r="r" t="t"/>
                  <a:pathLst>
                    <a:path extrusionOk="0" h="1375" w="1613">
                      <a:moveTo>
                        <a:pt x="925" y="1"/>
                      </a:moveTo>
                      <a:cubicBezTo>
                        <a:pt x="291" y="1"/>
                        <a:pt x="1" y="740"/>
                        <a:pt x="423" y="1163"/>
                      </a:cubicBezTo>
                      <a:cubicBezTo>
                        <a:pt x="570" y="1310"/>
                        <a:pt x="747" y="1375"/>
                        <a:pt x="920" y="1375"/>
                      </a:cubicBezTo>
                      <a:cubicBezTo>
                        <a:pt x="1276" y="1375"/>
                        <a:pt x="1612" y="1097"/>
                        <a:pt x="1612" y="688"/>
                      </a:cubicBezTo>
                      <a:cubicBezTo>
                        <a:pt x="1612" y="291"/>
                        <a:pt x="1295" y="1"/>
                        <a:pt x="925"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3"/>
                <p:cNvSpPr/>
                <p:nvPr/>
              </p:nvSpPr>
              <p:spPr>
                <a:xfrm>
                  <a:off x="533950" y="4482300"/>
                  <a:ext cx="48900" cy="41725"/>
                </a:xfrm>
                <a:custGeom>
                  <a:rect b="b" l="l" r="r" t="t"/>
                  <a:pathLst>
                    <a:path extrusionOk="0" h="1669" w="1956">
                      <a:moveTo>
                        <a:pt x="1136" y="0"/>
                      </a:moveTo>
                      <a:cubicBezTo>
                        <a:pt x="370" y="0"/>
                        <a:pt x="1" y="898"/>
                        <a:pt x="529" y="1427"/>
                      </a:cubicBezTo>
                      <a:cubicBezTo>
                        <a:pt x="697" y="1594"/>
                        <a:pt x="901" y="1669"/>
                        <a:pt x="1103" y="1669"/>
                      </a:cubicBezTo>
                      <a:cubicBezTo>
                        <a:pt x="1537" y="1669"/>
                        <a:pt x="1955" y="1324"/>
                        <a:pt x="1955" y="819"/>
                      </a:cubicBezTo>
                      <a:cubicBezTo>
                        <a:pt x="1955" y="370"/>
                        <a:pt x="1585" y="0"/>
                        <a:pt x="1136"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
                <p:cNvSpPr/>
                <p:nvPr/>
              </p:nvSpPr>
              <p:spPr>
                <a:xfrm>
                  <a:off x="895175" y="4776800"/>
                  <a:ext cx="38325" cy="32775"/>
                </a:xfrm>
                <a:custGeom>
                  <a:rect b="b" l="l" r="r" t="t"/>
                  <a:pathLst>
                    <a:path extrusionOk="0" h="1311" w="1533">
                      <a:moveTo>
                        <a:pt x="872" y="1"/>
                      </a:moveTo>
                      <a:cubicBezTo>
                        <a:pt x="291" y="1"/>
                        <a:pt x="0" y="714"/>
                        <a:pt x="396" y="1110"/>
                      </a:cubicBezTo>
                      <a:cubicBezTo>
                        <a:pt x="535" y="1249"/>
                        <a:pt x="705" y="1311"/>
                        <a:pt x="871" y="1311"/>
                      </a:cubicBezTo>
                      <a:cubicBezTo>
                        <a:pt x="1210" y="1311"/>
                        <a:pt x="1532" y="1052"/>
                        <a:pt x="1532" y="661"/>
                      </a:cubicBezTo>
                      <a:cubicBezTo>
                        <a:pt x="1532" y="291"/>
                        <a:pt x="1242" y="1"/>
                        <a:pt x="872"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3"/>
                <p:cNvSpPr/>
                <p:nvPr/>
              </p:nvSpPr>
              <p:spPr>
                <a:xfrm>
                  <a:off x="1537700" y="4700200"/>
                  <a:ext cx="40975" cy="34575"/>
                </a:xfrm>
                <a:custGeom>
                  <a:rect b="b" l="l" r="r" t="t"/>
                  <a:pathLst>
                    <a:path extrusionOk="0" h="1383" w="1639">
                      <a:moveTo>
                        <a:pt x="925" y="1"/>
                      </a:moveTo>
                      <a:cubicBezTo>
                        <a:pt x="317" y="1"/>
                        <a:pt x="0" y="740"/>
                        <a:pt x="449" y="1190"/>
                      </a:cubicBezTo>
                      <a:cubicBezTo>
                        <a:pt x="583" y="1323"/>
                        <a:pt x="751" y="1383"/>
                        <a:pt x="918" y="1383"/>
                      </a:cubicBezTo>
                      <a:cubicBezTo>
                        <a:pt x="1280" y="1383"/>
                        <a:pt x="1638" y="1103"/>
                        <a:pt x="1638" y="688"/>
                      </a:cubicBezTo>
                      <a:cubicBezTo>
                        <a:pt x="1638" y="318"/>
                        <a:pt x="1321" y="1"/>
                        <a:pt x="925"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3"/>
                <p:cNvSpPr/>
                <p:nvPr/>
              </p:nvSpPr>
              <p:spPr>
                <a:xfrm>
                  <a:off x="1861275" y="4358050"/>
                  <a:ext cx="34600" cy="25925"/>
                </a:xfrm>
                <a:custGeom>
                  <a:rect b="b" l="l" r="r" t="t"/>
                  <a:pathLst>
                    <a:path extrusionOk="0" h="1037" w="1384">
                      <a:moveTo>
                        <a:pt x="708" y="0"/>
                      </a:moveTo>
                      <a:cubicBezTo>
                        <a:pt x="684" y="0"/>
                        <a:pt x="660" y="2"/>
                        <a:pt x="634" y="4"/>
                      </a:cubicBezTo>
                      <a:cubicBezTo>
                        <a:pt x="0" y="57"/>
                        <a:pt x="0" y="982"/>
                        <a:pt x="634" y="1034"/>
                      </a:cubicBezTo>
                      <a:cubicBezTo>
                        <a:pt x="651" y="1036"/>
                        <a:pt x="668" y="1036"/>
                        <a:pt x="684" y="1036"/>
                      </a:cubicBezTo>
                      <a:cubicBezTo>
                        <a:pt x="1376" y="1036"/>
                        <a:pt x="1384" y="0"/>
                        <a:pt x="708"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3"/>
                <p:cNvSpPr/>
                <p:nvPr/>
              </p:nvSpPr>
              <p:spPr>
                <a:xfrm>
                  <a:off x="2416625" y="4390500"/>
                  <a:ext cx="33050" cy="33050"/>
                </a:xfrm>
                <a:custGeom>
                  <a:rect b="b" l="l" r="r" t="t"/>
                  <a:pathLst>
                    <a:path extrusionOk="0" h="1322" w="1322">
                      <a:moveTo>
                        <a:pt x="661" y="1"/>
                      </a:moveTo>
                      <a:cubicBezTo>
                        <a:pt x="291" y="1"/>
                        <a:pt x="1" y="291"/>
                        <a:pt x="1" y="661"/>
                      </a:cubicBezTo>
                      <a:cubicBezTo>
                        <a:pt x="1" y="1004"/>
                        <a:pt x="291" y="1321"/>
                        <a:pt x="661" y="1321"/>
                      </a:cubicBezTo>
                      <a:cubicBezTo>
                        <a:pt x="1005" y="1321"/>
                        <a:pt x="1322" y="1004"/>
                        <a:pt x="1322" y="661"/>
                      </a:cubicBezTo>
                      <a:cubicBezTo>
                        <a:pt x="1322" y="291"/>
                        <a:pt x="1005" y="1"/>
                        <a:pt x="661"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3"/>
                <p:cNvSpPr/>
                <p:nvPr/>
              </p:nvSpPr>
              <p:spPr>
                <a:xfrm>
                  <a:off x="2930400" y="4723325"/>
                  <a:ext cx="29075" cy="24800"/>
                </a:xfrm>
                <a:custGeom>
                  <a:rect b="b" l="l" r="r" t="t"/>
                  <a:pathLst>
                    <a:path extrusionOk="0" h="992" w="1163">
                      <a:moveTo>
                        <a:pt x="661" y="0"/>
                      </a:moveTo>
                      <a:cubicBezTo>
                        <a:pt x="238" y="0"/>
                        <a:pt x="0" y="529"/>
                        <a:pt x="317" y="846"/>
                      </a:cubicBezTo>
                      <a:cubicBezTo>
                        <a:pt x="418" y="947"/>
                        <a:pt x="541" y="992"/>
                        <a:pt x="662" y="992"/>
                      </a:cubicBezTo>
                      <a:cubicBezTo>
                        <a:pt x="918" y="992"/>
                        <a:pt x="1162" y="790"/>
                        <a:pt x="1162" y="502"/>
                      </a:cubicBezTo>
                      <a:cubicBezTo>
                        <a:pt x="1162" y="212"/>
                        <a:pt x="951" y="0"/>
                        <a:pt x="661"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
                <p:cNvSpPr/>
                <p:nvPr/>
              </p:nvSpPr>
              <p:spPr>
                <a:xfrm>
                  <a:off x="1503350" y="4286825"/>
                  <a:ext cx="31725" cy="27175"/>
                </a:xfrm>
                <a:custGeom>
                  <a:rect b="b" l="l" r="r" t="t"/>
                  <a:pathLst>
                    <a:path extrusionOk="0" h="1087" w="1269">
                      <a:moveTo>
                        <a:pt x="714" y="1"/>
                      </a:moveTo>
                      <a:cubicBezTo>
                        <a:pt x="239" y="1"/>
                        <a:pt x="1" y="582"/>
                        <a:pt x="344" y="925"/>
                      </a:cubicBezTo>
                      <a:cubicBezTo>
                        <a:pt x="447" y="1036"/>
                        <a:pt x="577" y="1087"/>
                        <a:pt x="707" y="1087"/>
                      </a:cubicBezTo>
                      <a:cubicBezTo>
                        <a:pt x="977" y="1087"/>
                        <a:pt x="1242" y="868"/>
                        <a:pt x="1242" y="529"/>
                      </a:cubicBezTo>
                      <a:cubicBezTo>
                        <a:pt x="1269" y="238"/>
                        <a:pt x="1005" y="1"/>
                        <a:pt x="714"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3"/>
                <p:cNvSpPr/>
                <p:nvPr/>
              </p:nvSpPr>
              <p:spPr>
                <a:xfrm>
                  <a:off x="755175" y="3900525"/>
                  <a:ext cx="23125" cy="23125"/>
                </a:xfrm>
                <a:custGeom>
                  <a:rect b="b" l="l" r="r" t="t"/>
                  <a:pathLst>
                    <a:path extrusionOk="0" h="925" w="925">
                      <a:moveTo>
                        <a:pt x="476" y="0"/>
                      </a:moveTo>
                      <a:cubicBezTo>
                        <a:pt x="212" y="0"/>
                        <a:pt x="0" y="212"/>
                        <a:pt x="0" y="476"/>
                      </a:cubicBezTo>
                      <a:cubicBezTo>
                        <a:pt x="0" y="713"/>
                        <a:pt x="212" y="925"/>
                        <a:pt x="476" y="925"/>
                      </a:cubicBezTo>
                      <a:cubicBezTo>
                        <a:pt x="714" y="925"/>
                        <a:pt x="925" y="713"/>
                        <a:pt x="925" y="476"/>
                      </a:cubicBezTo>
                      <a:cubicBezTo>
                        <a:pt x="925" y="212"/>
                        <a:pt x="714" y="0"/>
                        <a:pt x="476"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3"/>
                <p:cNvSpPr/>
                <p:nvPr/>
              </p:nvSpPr>
              <p:spPr>
                <a:xfrm>
                  <a:off x="1537700" y="3481200"/>
                  <a:ext cx="40975" cy="35650"/>
                </a:xfrm>
                <a:custGeom>
                  <a:rect b="b" l="l" r="r" t="t"/>
                  <a:pathLst>
                    <a:path extrusionOk="0" h="1426" w="1639">
                      <a:moveTo>
                        <a:pt x="925" y="0"/>
                      </a:moveTo>
                      <a:cubicBezTo>
                        <a:pt x="317" y="0"/>
                        <a:pt x="0" y="766"/>
                        <a:pt x="423" y="1215"/>
                      </a:cubicBezTo>
                      <a:cubicBezTo>
                        <a:pt x="568" y="1361"/>
                        <a:pt x="747" y="1426"/>
                        <a:pt x="922" y="1426"/>
                      </a:cubicBezTo>
                      <a:cubicBezTo>
                        <a:pt x="1288" y="1426"/>
                        <a:pt x="1638" y="1142"/>
                        <a:pt x="1638" y="713"/>
                      </a:cubicBezTo>
                      <a:cubicBezTo>
                        <a:pt x="1638" y="317"/>
                        <a:pt x="1321" y="0"/>
                        <a:pt x="925"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3"/>
                <p:cNvSpPr/>
                <p:nvPr/>
              </p:nvSpPr>
              <p:spPr>
                <a:xfrm>
                  <a:off x="782900" y="3523450"/>
                  <a:ext cx="48900" cy="41900"/>
                </a:xfrm>
                <a:custGeom>
                  <a:rect b="b" l="l" r="r" t="t"/>
                  <a:pathLst>
                    <a:path extrusionOk="0" h="1676" w="1956">
                      <a:moveTo>
                        <a:pt x="1110" y="1"/>
                      </a:moveTo>
                      <a:cubicBezTo>
                        <a:pt x="371" y="1"/>
                        <a:pt x="1" y="899"/>
                        <a:pt x="529" y="1427"/>
                      </a:cubicBezTo>
                      <a:cubicBezTo>
                        <a:pt x="701" y="1599"/>
                        <a:pt x="909" y="1676"/>
                        <a:pt x="1113" y="1676"/>
                      </a:cubicBezTo>
                      <a:cubicBezTo>
                        <a:pt x="1535" y="1676"/>
                        <a:pt x="1938" y="1345"/>
                        <a:pt x="1955" y="846"/>
                      </a:cubicBezTo>
                      <a:cubicBezTo>
                        <a:pt x="1955" y="371"/>
                        <a:pt x="1586" y="1"/>
                        <a:pt x="1110"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3"/>
                <p:cNvSpPr/>
                <p:nvPr/>
              </p:nvSpPr>
              <p:spPr>
                <a:xfrm>
                  <a:off x="763275" y="2777225"/>
                  <a:ext cx="26925" cy="23225"/>
                </a:xfrm>
                <a:custGeom>
                  <a:rect b="b" l="l" r="r" t="t"/>
                  <a:pathLst>
                    <a:path extrusionOk="0" h="929" w="1077">
                      <a:moveTo>
                        <a:pt x="571" y="1"/>
                      </a:moveTo>
                      <a:cubicBezTo>
                        <a:pt x="194" y="1"/>
                        <a:pt x="1" y="485"/>
                        <a:pt x="284" y="794"/>
                      </a:cubicBezTo>
                      <a:cubicBezTo>
                        <a:pt x="377" y="887"/>
                        <a:pt x="491" y="928"/>
                        <a:pt x="603" y="928"/>
                      </a:cubicBezTo>
                      <a:cubicBezTo>
                        <a:pt x="844" y="928"/>
                        <a:pt x="1076" y="739"/>
                        <a:pt x="1076" y="451"/>
                      </a:cubicBezTo>
                      <a:cubicBezTo>
                        <a:pt x="1076" y="187"/>
                        <a:pt x="865" y="2"/>
                        <a:pt x="601" y="2"/>
                      </a:cubicBezTo>
                      <a:cubicBezTo>
                        <a:pt x="591" y="1"/>
                        <a:pt x="581" y="1"/>
                        <a:pt x="571"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
                <p:cNvSpPr/>
                <p:nvPr/>
              </p:nvSpPr>
              <p:spPr>
                <a:xfrm>
                  <a:off x="6819900" y="974225"/>
                  <a:ext cx="44275" cy="37925"/>
                </a:xfrm>
                <a:custGeom>
                  <a:rect b="b" l="l" r="r" t="t"/>
                  <a:pathLst>
                    <a:path extrusionOk="0" h="1517" w="1771">
                      <a:moveTo>
                        <a:pt x="1003" y="1"/>
                      </a:moveTo>
                      <a:cubicBezTo>
                        <a:pt x="818" y="1"/>
                        <a:pt x="629" y="69"/>
                        <a:pt x="476" y="222"/>
                      </a:cubicBezTo>
                      <a:cubicBezTo>
                        <a:pt x="0" y="698"/>
                        <a:pt x="344" y="1516"/>
                        <a:pt x="1004" y="1516"/>
                      </a:cubicBezTo>
                      <a:cubicBezTo>
                        <a:pt x="1427" y="1490"/>
                        <a:pt x="1770" y="1173"/>
                        <a:pt x="1770" y="750"/>
                      </a:cubicBezTo>
                      <a:cubicBezTo>
                        <a:pt x="1770" y="303"/>
                        <a:pt x="1394" y="1"/>
                        <a:pt x="1003"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3"/>
                <p:cNvSpPr/>
                <p:nvPr/>
              </p:nvSpPr>
              <p:spPr>
                <a:xfrm>
                  <a:off x="5587000" y="1267675"/>
                  <a:ext cx="42950" cy="36975"/>
                </a:xfrm>
                <a:custGeom>
                  <a:rect b="b" l="l" r="r" t="t"/>
                  <a:pathLst>
                    <a:path extrusionOk="0" h="1479" w="1718">
                      <a:moveTo>
                        <a:pt x="1005" y="1"/>
                      </a:moveTo>
                      <a:cubicBezTo>
                        <a:pt x="344" y="1"/>
                        <a:pt x="1" y="793"/>
                        <a:pt x="476" y="1269"/>
                      </a:cubicBezTo>
                      <a:cubicBezTo>
                        <a:pt x="621" y="1413"/>
                        <a:pt x="801" y="1478"/>
                        <a:pt x="978" y="1478"/>
                      </a:cubicBezTo>
                      <a:cubicBezTo>
                        <a:pt x="1353" y="1478"/>
                        <a:pt x="1718" y="1188"/>
                        <a:pt x="1718" y="740"/>
                      </a:cubicBezTo>
                      <a:cubicBezTo>
                        <a:pt x="1718" y="344"/>
                        <a:pt x="1401" y="1"/>
                        <a:pt x="1005"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3"/>
                <p:cNvSpPr/>
                <p:nvPr/>
              </p:nvSpPr>
              <p:spPr>
                <a:xfrm>
                  <a:off x="5804275" y="838450"/>
                  <a:ext cx="38975" cy="32775"/>
                </a:xfrm>
                <a:custGeom>
                  <a:rect b="b" l="l" r="r" t="t"/>
                  <a:pathLst>
                    <a:path extrusionOk="0" h="1311" w="1559">
                      <a:moveTo>
                        <a:pt x="898" y="1"/>
                      </a:moveTo>
                      <a:cubicBezTo>
                        <a:pt x="291" y="1"/>
                        <a:pt x="0" y="714"/>
                        <a:pt x="423" y="1110"/>
                      </a:cubicBezTo>
                      <a:cubicBezTo>
                        <a:pt x="562" y="1249"/>
                        <a:pt x="732" y="1311"/>
                        <a:pt x="897" y="1311"/>
                      </a:cubicBezTo>
                      <a:cubicBezTo>
                        <a:pt x="1237" y="1311"/>
                        <a:pt x="1559" y="1051"/>
                        <a:pt x="1559" y="661"/>
                      </a:cubicBezTo>
                      <a:cubicBezTo>
                        <a:pt x="1559" y="291"/>
                        <a:pt x="1242" y="1"/>
                        <a:pt x="898"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6315375" y="1154750"/>
                  <a:ext cx="33050" cy="33050"/>
                </a:xfrm>
                <a:custGeom>
                  <a:rect b="b" l="l" r="r" t="t"/>
                  <a:pathLst>
                    <a:path extrusionOk="0" h="1322" w="1322">
                      <a:moveTo>
                        <a:pt x="661" y="1"/>
                      </a:moveTo>
                      <a:cubicBezTo>
                        <a:pt x="291" y="1"/>
                        <a:pt x="1" y="292"/>
                        <a:pt x="1" y="661"/>
                      </a:cubicBezTo>
                      <a:cubicBezTo>
                        <a:pt x="1" y="1031"/>
                        <a:pt x="291" y="1322"/>
                        <a:pt x="661" y="1322"/>
                      </a:cubicBezTo>
                      <a:cubicBezTo>
                        <a:pt x="1031" y="1322"/>
                        <a:pt x="1322" y="1031"/>
                        <a:pt x="1322" y="661"/>
                      </a:cubicBezTo>
                      <a:cubicBezTo>
                        <a:pt x="1322" y="292"/>
                        <a:pt x="1031" y="1"/>
                        <a:pt x="661"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6045300" y="2040900"/>
                  <a:ext cx="31050" cy="26175"/>
                </a:xfrm>
                <a:custGeom>
                  <a:rect b="b" l="l" r="r" t="t"/>
                  <a:pathLst>
                    <a:path extrusionOk="0" h="1047" w="1242">
                      <a:moveTo>
                        <a:pt x="758" y="1"/>
                      </a:moveTo>
                      <a:cubicBezTo>
                        <a:pt x="743" y="1"/>
                        <a:pt x="728" y="1"/>
                        <a:pt x="714" y="3"/>
                      </a:cubicBezTo>
                      <a:cubicBezTo>
                        <a:pt x="238" y="3"/>
                        <a:pt x="0" y="558"/>
                        <a:pt x="344" y="901"/>
                      </a:cubicBezTo>
                      <a:cubicBezTo>
                        <a:pt x="453" y="1001"/>
                        <a:pt x="583" y="1046"/>
                        <a:pt x="709" y="1046"/>
                      </a:cubicBezTo>
                      <a:cubicBezTo>
                        <a:pt x="983" y="1046"/>
                        <a:pt x="1242" y="838"/>
                        <a:pt x="1242" y="531"/>
                      </a:cubicBezTo>
                      <a:cubicBezTo>
                        <a:pt x="1242" y="230"/>
                        <a:pt x="1028" y="1"/>
                        <a:pt x="758"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6624425" y="1949175"/>
                  <a:ext cx="25775" cy="25100"/>
                </a:xfrm>
                <a:custGeom>
                  <a:rect b="b" l="l" r="r" t="t"/>
                  <a:pathLst>
                    <a:path extrusionOk="0" h="1004" w="1031">
                      <a:moveTo>
                        <a:pt x="503" y="0"/>
                      </a:moveTo>
                      <a:cubicBezTo>
                        <a:pt x="239" y="0"/>
                        <a:pt x="1" y="212"/>
                        <a:pt x="1" y="502"/>
                      </a:cubicBezTo>
                      <a:cubicBezTo>
                        <a:pt x="1" y="793"/>
                        <a:pt x="239" y="1004"/>
                        <a:pt x="503" y="1004"/>
                      </a:cubicBezTo>
                      <a:cubicBezTo>
                        <a:pt x="793" y="1004"/>
                        <a:pt x="1031" y="793"/>
                        <a:pt x="1031" y="502"/>
                      </a:cubicBezTo>
                      <a:cubicBezTo>
                        <a:pt x="1031" y="212"/>
                        <a:pt x="793" y="0"/>
                        <a:pt x="503"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6839050" y="2318975"/>
                  <a:ext cx="43600" cy="37625"/>
                </a:xfrm>
                <a:custGeom>
                  <a:rect b="b" l="l" r="r" t="t"/>
                  <a:pathLst>
                    <a:path extrusionOk="0" h="1505" w="1744">
                      <a:moveTo>
                        <a:pt x="978" y="0"/>
                      </a:moveTo>
                      <a:cubicBezTo>
                        <a:pt x="317" y="0"/>
                        <a:pt x="0" y="819"/>
                        <a:pt x="449" y="1295"/>
                      </a:cubicBezTo>
                      <a:cubicBezTo>
                        <a:pt x="602" y="1439"/>
                        <a:pt x="791" y="1504"/>
                        <a:pt x="976" y="1504"/>
                      </a:cubicBezTo>
                      <a:cubicBezTo>
                        <a:pt x="1367" y="1504"/>
                        <a:pt x="1744" y="1214"/>
                        <a:pt x="1744" y="766"/>
                      </a:cubicBezTo>
                      <a:cubicBezTo>
                        <a:pt x="1744" y="344"/>
                        <a:pt x="1400" y="0"/>
                        <a:pt x="978"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6786875" y="2701975"/>
                  <a:ext cx="30400" cy="25450"/>
                </a:xfrm>
                <a:custGeom>
                  <a:rect b="b" l="l" r="r" t="t"/>
                  <a:pathLst>
                    <a:path extrusionOk="0" h="1018" w="1216">
                      <a:moveTo>
                        <a:pt x="687" y="0"/>
                      </a:moveTo>
                      <a:cubicBezTo>
                        <a:pt x="238" y="0"/>
                        <a:pt x="1" y="555"/>
                        <a:pt x="318" y="872"/>
                      </a:cubicBezTo>
                      <a:cubicBezTo>
                        <a:pt x="426" y="973"/>
                        <a:pt x="554" y="1017"/>
                        <a:pt x="678" y="1017"/>
                      </a:cubicBezTo>
                      <a:cubicBezTo>
                        <a:pt x="945" y="1017"/>
                        <a:pt x="1198" y="809"/>
                        <a:pt x="1216" y="502"/>
                      </a:cubicBezTo>
                      <a:cubicBezTo>
                        <a:pt x="1216" y="212"/>
                        <a:pt x="978" y="0"/>
                        <a:pt x="687"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6275775" y="1501450"/>
                  <a:ext cx="46900" cy="39650"/>
                </a:xfrm>
                <a:custGeom>
                  <a:rect b="b" l="l" r="r" t="t"/>
                  <a:pathLst>
                    <a:path extrusionOk="0" h="1586" w="1876">
                      <a:moveTo>
                        <a:pt x="1083" y="0"/>
                      </a:moveTo>
                      <a:cubicBezTo>
                        <a:pt x="370" y="0"/>
                        <a:pt x="0" y="846"/>
                        <a:pt x="502" y="1348"/>
                      </a:cubicBezTo>
                      <a:cubicBezTo>
                        <a:pt x="666" y="1512"/>
                        <a:pt x="870" y="1585"/>
                        <a:pt x="1069" y="1585"/>
                      </a:cubicBezTo>
                      <a:cubicBezTo>
                        <a:pt x="1481" y="1585"/>
                        <a:pt x="1875" y="1273"/>
                        <a:pt x="1875" y="793"/>
                      </a:cubicBezTo>
                      <a:cubicBezTo>
                        <a:pt x="1875" y="344"/>
                        <a:pt x="1506" y="0"/>
                        <a:pt x="1083"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6277750" y="852975"/>
                  <a:ext cx="43600" cy="36625"/>
                </a:xfrm>
                <a:custGeom>
                  <a:rect b="b" l="l" r="r" t="t"/>
                  <a:pathLst>
                    <a:path extrusionOk="0" h="1465" w="1744">
                      <a:moveTo>
                        <a:pt x="1004" y="1"/>
                      </a:moveTo>
                      <a:cubicBezTo>
                        <a:pt x="344" y="1"/>
                        <a:pt x="0" y="793"/>
                        <a:pt x="476" y="1242"/>
                      </a:cubicBezTo>
                      <a:cubicBezTo>
                        <a:pt x="621" y="1396"/>
                        <a:pt x="806" y="1464"/>
                        <a:pt x="989" y="1464"/>
                      </a:cubicBezTo>
                      <a:cubicBezTo>
                        <a:pt x="1370" y="1464"/>
                        <a:pt x="1744" y="1169"/>
                        <a:pt x="1744" y="740"/>
                      </a:cubicBezTo>
                      <a:cubicBezTo>
                        <a:pt x="1744" y="318"/>
                        <a:pt x="1400" y="1"/>
                        <a:pt x="1004"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5790400" y="1037875"/>
                  <a:ext cx="33700" cy="28800"/>
                </a:xfrm>
                <a:custGeom>
                  <a:rect b="b" l="l" r="r" t="t"/>
                  <a:pathLst>
                    <a:path extrusionOk="0" h="1152" w="1348">
                      <a:moveTo>
                        <a:pt x="793" y="1"/>
                      </a:moveTo>
                      <a:cubicBezTo>
                        <a:pt x="265" y="1"/>
                        <a:pt x="1" y="635"/>
                        <a:pt x="370" y="978"/>
                      </a:cubicBezTo>
                      <a:cubicBezTo>
                        <a:pt x="490" y="1098"/>
                        <a:pt x="635" y="1151"/>
                        <a:pt x="777" y="1151"/>
                      </a:cubicBezTo>
                      <a:cubicBezTo>
                        <a:pt x="1071" y="1151"/>
                        <a:pt x="1348" y="921"/>
                        <a:pt x="1348" y="582"/>
                      </a:cubicBezTo>
                      <a:cubicBezTo>
                        <a:pt x="1348" y="265"/>
                        <a:pt x="1110" y="1"/>
                        <a:pt x="793"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4704775" y="852975"/>
                  <a:ext cx="41625" cy="35675"/>
                </a:xfrm>
                <a:custGeom>
                  <a:rect b="b" l="l" r="r" t="t"/>
                  <a:pathLst>
                    <a:path extrusionOk="0" h="1427" w="1665">
                      <a:moveTo>
                        <a:pt x="951" y="1"/>
                      </a:moveTo>
                      <a:cubicBezTo>
                        <a:pt x="317" y="1"/>
                        <a:pt x="0" y="767"/>
                        <a:pt x="449" y="1216"/>
                      </a:cubicBezTo>
                      <a:cubicBezTo>
                        <a:pt x="595" y="1361"/>
                        <a:pt x="774" y="1426"/>
                        <a:pt x="949" y="1426"/>
                      </a:cubicBezTo>
                      <a:cubicBezTo>
                        <a:pt x="1314" y="1426"/>
                        <a:pt x="1664" y="1142"/>
                        <a:pt x="1664" y="714"/>
                      </a:cubicBezTo>
                      <a:cubicBezTo>
                        <a:pt x="1664" y="318"/>
                        <a:pt x="1348" y="1"/>
                        <a:pt x="951"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p:nvPr/>
              </p:nvSpPr>
              <p:spPr>
                <a:xfrm>
                  <a:off x="4248475" y="2602250"/>
                  <a:ext cx="28400" cy="23875"/>
                </a:xfrm>
                <a:custGeom>
                  <a:rect b="b" l="l" r="r" t="t"/>
                  <a:pathLst>
                    <a:path extrusionOk="0" h="955" w="1136">
                      <a:moveTo>
                        <a:pt x="634" y="1"/>
                      </a:moveTo>
                      <a:cubicBezTo>
                        <a:pt x="211" y="1"/>
                        <a:pt x="0" y="503"/>
                        <a:pt x="317" y="820"/>
                      </a:cubicBezTo>
                      <a:cubicBezTo>
                        <a:pt x="410" y="912"/>
                        <a:pt x="527" y="954"/>
                        <a:pt x="643" y="954"/>
                      </a:cubicBezTo>
                      <a:cubicBezTo>
                        <a:pt x="891" y="954"/>
                        <a:pt x="1136" y="764"/>
                        <a:pt x="1136" y="476"/>
                      </a:cubicBezTo>
                      <a:cubicBezTo>
                        <a:pt x="1110" y="212"/>
                        <a:pt x="898" y="1"/>
                        <a:pt x="634"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3"/>
                <p:cNvSpPr/>
                <p:nvPr/>
              </p:nvSpPr>
              <p:spPr>
                <a:xfrm>
                  <a:off x="4117725" y="3023575"/>
                  <a:ext cx="45575" cy="38850"/>
                </a:xfrm>
                <a:custGeom>
                  <a:rect b="b" l="l" r="r" t="t"/>
                  <a:pathLst>
                    <a:path extrusionOk="0" h="1554" w="1823">
                      <a:moveTo>
                        <a:pt x="1057" y="0"/>
                      </a:moveTo>
                      <a:cubicBezTo>
                        <a:pt x="343" y="0"/>
                        <a:pt x="0" y="819"/>
                        <a:pt x="502" y="1321"/>
                      </a:cubicBezTo>
                      <a:cubicBezTo>
                        <a:pt x="654" y="1482"/>
                        <a:pt x="845" y="1553"/>
                        <a:pt x="1033" y="1553"/>
                      </a:cubicBezTo>
                      <a:cubicBezTo>
                        <a:pt x="1432" y="1553"/>
                        <a:pt x="1823" y="1233"/>
                        <a:pt x="1823" y="766"/>
                      </a:cubicBezTo>
                      <a:cubicBezTo>
                        <a:pt x="1823" y="344"/>
                        <a:pt x="1479" y="0"/>
                        <a:pt x="1057"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3"/>
                <p:cNvSpPr/>
                <p:nvPr/>
              </p:nvSpPr>
              <p:spPr>
                <a:xfrm>
                  <a:off x="3732725" y="3346475"/>
                  <a:ext cx="34375" cy="29425"/>
                </a:xfrm>
                <a:custGeom>
                  <a:rect b="b" l="l" r="r" t="t"/>
                  <a:pathLst>
                    <a:path extrusionOk="0" h="1177" w="1375">
                      <a:moveTo>
                        <a:pt x="793" y="1"/>
                      </a:moveTo>
                      <a:cubicBezTo>
                        <a:pt x="238" y="1"/>
                        <a:pt x="1" y="635"/>
                        <a:pt x="370" y="1004"/>
                      </a:cubicBezTo>
                      <a:cubicBezTo>
                        <a:pt x="489" y="1124"/>
                        <a:pt x="636" y="1177"/>
                        <a:pt x="780" y="1177"/>
                      </a:cubicBezTo>
                      <a:cubicBezTo>
                        <a:pt x="1083" y="1177"/>
                        <a:pt x="1374" y="940"/>
                        <a:pt x="1374" y="582"/>
                      </a:cubicBezTo>
                      <a:cubicBezTo>
                        <a:pt x="1374" y="265"/>
                        <a:pt x="1110" y="1"/>
                        <a:pt x="793"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3"/>
                <p:cNvSpPr/>
                <p:nvPr/>
              </p:nvSpPr>
              <p:spPr>
                <a:xfrm>
                  <a:off x="5993125" y="1393775"/>
                  <a:ext cx="41625" cy="35700"/>
                </a:xfrm>
                <a:custGeom>
                  <a:rect b="b" l="l" r="r" t="t"/>
                  <a:pathLst>
                    <a:path extrusionOk="0" h="1428" w="1665">
                      <a:moveTo>
                        <a:pt x="994" y="0"/>
                      </a:moveTo>
                      <a:cubicBezTo>
                        <a:pt x="980" y="0"/>
                        <a:pt x="966" y="1"/>
                        <a:pt x="952" y="2"/>
                      </a:cubicBezTo>
                      <a:cubicBezTo>
                        <a:pt x="318" y="2"/>
                        <a:pt x="1" y="768"/>
                        <a:pt x="450" y="1217"/>
                      </a:cubicBezTo>
                      <a:cubicBezTo>
                        <a:pt x="595" y="1362"/>
                        <a:pt x="774" y="1427"/>
                        <a:pt x="949" y="1427"/>
                      </a:cubicBezTo>
                      <a:cubicBezTo>
                        <a:pt x="1315" y="1427"/>
                        <a:pt x="1665" y="1144"/>
                        <a:pt x="1665" y="715"/>
                      </a:cubicBezTo>
                      <a:cubicBezTo>
                        <a:pt x="1665" y="333"/>
                        <a:pt x="1370" y="0"/>
                        <a:pt x="994"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3"/>
                <p:cNvSpPr/>
                <p:nvPr/>
              </p:nvSpPr>
              <p:spPr>
                <a:xfrm>
                  <a:off x="6717550" y="1311275"/>
                  <a:ext cx="48875" cy="42525"/>
                </a:xfrm>
                <a:custGeom>
                  <a:rect b="b" l="l" r="r" t="t"/>
                  <a:pathLst>
                    <a:path extrusionOk="0" h="1701" w="1955">
                      <a:moveTo>
                        <a:pt x="1110" y="0"/>
                      </a:moveTo>
                      <a:cubicBezTo>
                        <a:pt x="370" y="0"/>
                        <a:pt x="0" y="925"/>
                        <a:pt x="529" y="1453"/>
                      </a:cubicBezTo>
                      <a:cubicBezTo>
                        <a:pt x="699" y="1624"/>
                        <a:pt x="909" y="1701"/>
                        <a:pt x="1114" y="1701"/>
                      </a:cubicBezTo>
                      <a:cubicBezTo>
                        <a:pt x="1544" y="1701"/>
                        <a:pt x="1955" y="1364"/>
                        <a:pt x="1955" y="845"/>
                      </a:cubicBezTo>
                      <a:cubicBezTo>
                        <a:pt x="1955" y="396"/>
                        <a:pt x="1585" y="0"/>
                        <a:pt x="1110"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3"/>
                <p:cNvSpPr/>
                <p:nvPr/>
              </p:nvSpPr>
              <p:spPr>
                <a:xfrm>
                  <a:off x="5272025" y="870150"/>
                  <a:ext cx="45575" cy="39000"/>
                </a:xfrm>
                <a:custGeom>
                  <a:rect b="b" l="l" r="r" t="t"/>
                  <a:pathLst>
                    <a:path extrusionOk="0" h="1560" w="1823">
                      <a:moveTo>
                        <a:pt x="1057" y="0"/>
                      </a:moveTo>
                      <a:cubicBezTo>
                        <a:pt x="344" y="0"/>
                        <a:pt x="0" y="846"/>
                        <a:pt x="502" y="1321"/>
                      </a:cubicBezTo>
                      <a:cubicBezTo>
                        <a:pt x="659" y="1486"/>
                        <a:pt x="855" y="1560"/>
                        <a:pt x="1048" y="1560"/>
                      </a:cubicBezTo>
                      <a:cubicBezTo>
                        <a:pt x="1442" y="1560"/>
                        <a:pt x="1823" y="1254"/>
                        <a:pt x="1823" y="793"/>
                      </a:cubicBezTo>
                      <a:cubicBezTo>
                        <a:pt x="1823" y="344"/>
                        <a:pt x="1479" y="0"/>
                        <a:pt x="1057"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3"/>
                <p:cNvSpPr/>
                <p:nvPr/>
              </p:nvSpPr>
              <p:spPr>
                <a:xfrm>
                  <a:off x="4875150" y="1137600"/>
                  <a:ext cx="27100" cy="23200"/>
                </a:xfrm>
                <a:custGeom>
                  <a:rect b="b" l="l" r="r" t="t"/>
                  <a:pathLst>
                    <a:path extrusionOk="0" h="928" w="1084">
                      <a:moveTo>
                        <a:pt x="634" y="0"/>
                      </a:moveTo>
                      <a:cubicBezTo>
                        <a:pt x="212" y="0"/>
                        <a:pt x="0" y="502"/>
                        <a:pt x="291" y="793"/>
                      </a:cubicBezTo>
                      <a:cubicBezTo>
                        <a:pt x="384" y="886"/>
                        <a:pt x="500" y="928"/>
                        <a:pt x="614" y="928"/>
                      </a:cubicBezTo>
                      <a:cubicBezTo>
                        <a:pt x="853" y="928"/>
                        <a:pt x="1083" y="744"/>
                        <a:pt x="1083" y="476"/>
                      </a:cubicBezTo>
                      <a:cubicBezTo>
                        <a:pt x="1083" y="211"/>
                        <a:pt x="872" y="0"/>
                        <a:pt x="634"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3"/>
                <p:cNvSpPr/>
                <p:nvPr/>
              </p:nvSpPr>
              <p:spPr>
                <a:xfrm>
                  <a:off x="5337400" y="1685025"/>
                  <a:ext cx="40950" cy="35675"/>
                </a:xfrm>
                <a:custGeom>
                  <a:rect b="b" l="l" r="r" t="t"/>
                  <a:pathLst>
                    <a:path extrusionOk="0" h="1427" w="1638">
                      <a:moveTo>
                        <a:pt x="925" y="1"/>
                      </a:moveTo>
                      <a:cubicBezTo>
                        <a:pt x="317" y="1"/>
                        <a:pt x="0" y="767"/>
                        <a:pt x="449" y="1216"/>
                      </a:cubicBezTo>
                      <a:cubicBezTo>
                        <a:pt x="586" y="1361"/>
                        <a:pt x="759" y="1426"/>
                        <a:pt x="930" y="1426"/>
                      </a:cubicBezTo>
                      <a:cubicBezTo>
                        <a:pt x="1288" y="1426"/>
                        <a:pt x="1638" y="1142"/>
                        <a:pt x="1638" y="714"/>
                      </a:cubicBezTo>
                      <a:cubicBezTo>
                        <a:pt x="1638" y="318"/>
                        <a:pt x="1321" y="1"/>
                        <a:pt x="925"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3"/>
                <p:cNvSpPr/>
                <p:nvPr/>
              </p:nvSpPr>
              <p:spPr>
                <a:xfrm>
                  <a:off x="5670225" y="1937950"/>
                  <a:ext cx="40300" cy="34075"/>
                </a:xfrm>
                <a:custGeom>
                  <a:rect b="b" l="l" r="r" t="t"/>
                  <a:pathLst>
                    <a:path extrusionOk="0" h="1363" w="1612">
                      <a:moveTo>
                        <a:pt x="925" y="0"/>
                      </a:moveTo>
                      <a:cubicBezTo>
                        <a:pt x="317" y="0"/>
                        <a:pt x="0" y="740"/>
                        <a:pt x="423" y="1162"/>
                      </a:cubicBezTo>
                      <a:cubicBezTo>
                        <a:pt x="569" y="1300"/>
                        <a:pt x="746" y="1362"/>
                        <a:pt x="919" y="1362"/>
                      </a:cubicBezTo>
                      <a:cubicBezTo>
                        <a:pt x="1275" y="1362"/>
                        <a:pt x="1611" y="1097"/>
                        <a:pt x="1611" y="687"/>
                      </a:cubicBezTo>
                      <a:cubicBezTo>
                        <a:pt x="1611" y="291"/>
                        <a:pt x="1294" y="0"/>
                        <a:pt x="925"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3"/>
                <p:cNvSpPr/>
                <p:nvPr/>
              </p:nvSpPr>
              <p:spPr>
                <a:xfrm>
                  <a:off x="6135100" y="1760300"/>
                  <a:ext cx="31725" cy="27200"/>
                </a:xfrm>
                <a:custGeom>
                  <a:rect b="b" l="l" r="r" t="t"/>
                  <a:pathLst>
                    <a:path extrusionOk="0" h="1088" w="1269">
                      <a:moveTo>
                        <a:pt x="740" y="1"/>
                      </a:moveTo>
                      <a:cubicBezTo>
                        <a:pt x="239" y="1"/>
                        <a:pt x="1" y="582"/>
                        <a:pt x="344" y="925"/>
                      </a:cubicBezTo>
                      <a:cubicBezTo>
                        <a:pt x="456" y="1038"/>
                        <a:pt x="594" y="1088"/>
                        <a:pt x="729" y="1088"/>
                      </a:cubicBezTo>
                      <a:cubicBezTo>
                        <a:pt x="1006" y="1088"/>
                        <a:pt x="1269" y="875"/>
                        <a:pt x="1269" y="555"/>
                      </a:cubicBezTo>
                      <a:cubicBezTo>
                        <a:pt x="1269" y="239"/>
                        <a:pt x="1031" y="1"/>
                        <a:pt x="740"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3"/>
                <p:cNvSpPr/>
                <p:nvPr/>
              </p:nvSpPr>
              <p:spPr>
                <a:xfrm>
                  <a:off x="6473200" y="2210000"/>
                  <a:ext cx="38775" cy="33250"/>
                </a:xfrm>
                <a:custGeom>
                  <a:rect b="b" l="l" r="r" t="t"/>
                  <a:pathLst>
                    <a:path extrusionOk="0" h="1330" w="1551">
                      <a:moveTo>
                        <a:pt x="873" y="1"/>
                      </a:moveTo>
                      <a:cubicBezTo>
                        <a:pt x="291" y="1"/>
                        <a:pt x="1" y="714"/>
                        <a:pt x="424" y="1137"/>
                      </a:cubicBezTo>
                      <a:cubicBezTo>
                        <a:pt x="557" y="1270"/>
                        <a:pt x="720" y="1330"/>
                        <a:pt x="879" y="1330"/>
                      </a:cubicBezTo>
                      <a:cubicBezTo>
                        <a:pt x="1223" y="1330"/>
                        <a:pt x="1551" y="1050"/>
                        <a:pt x="1533" y="635"/>
                      </a:cubicBezTo>
                      <a:cubicBezTo>
                        <a:pt x="1533" y="291"/>
                        <a:pt x="1242" y="1"/>
                        <a:pt x="873"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3"/>
                <p:cNvSpPr/>
                <p:nvPr/>
              </p:nvSpPr>
              <p:spPr>
                <a:xfrm>
                  <a:off x="6259250" y="2629325"/>
                  <a:ext cx="43625" cy="37925"/>
                </a:xfrm>
                <a:custGeom>
                  <a:rect b="b" l="l" r="r" t="t"/>
                  <a:pathLst>
                    <a:path extrusionOk="0" h="1517" w="1745">
                      <a:moveTo>
                        <a:pt x="1004" y="1"/>
                      </a:moveTo>
                      <a:cubicBezTo>
                        <a:pt x="318" y="1"/>
                        <a:pt x="1" y="820"/>
                        <a:pt x="476" y="1295"/>
                      </a:cubicBezTo>
                      <a:cubicBezTo>
                        <a:pt x="621" y="1448"/>
                        <a:pt x="804" y="1517"/>
                        <a:pt x="985" y="1517"/>
                      </a:cubicBezTo>
                      <a:cubicBezTo>
                        <a:pt x="1368" y="1517"/>
                        <a:pt x="1744" y="1215"/>
                        <a:pt x="1744" y="767"/>
                      </a:cubicBezTo>
                      <a:cubicBezTo>
                        <a:pt x="1744" y="344"/>
                        <a:pt x="1401" y="1"/>
                        <a:pt x="1004"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3"/>
                <p:cNvSpPr/>
                <p:nvPr/>
              </p:nvSpPr>
              <p:spPr>
                <a:xfrm>
                  <a:off x="5485975" y="2449725"/>
                  <a:ext cx="34375" cy="28750"/>
                </a:xfrm>
                <a:custGeom>
                  <a:rect b="b" l="l" r="r" t="t"/>
                  <a:pathLst>
                    <a:path extrusionOk="0" h="1150" w="1375">
                      <a:moveTo>
                        <a:pt x="793" y="0"/>
                      </a:moveTo>
                      <a:cubicBezTo>
                        <a:pt x="265" y="0"/>
                        <a:pt x="1" y="608"/>
                        <a:pt x="370" y="978"/>
                      </a:cubicBezTo>
                      <a:cubicBezTo>
                        <a:pt x="489" y="1097"/>
                        <a:pt x="636" y="1150"/>
                        <a:pt x="780" y="1150"/>
                      </a:cubicBezTo>
                      <a:cubicBezTo>
                        <a:pt x="1083" y="1150"/>
                        <a:pt x="1374" y="913"/>
                        <a:pt x="1374" y="555"/>
                      </a:cubicBezTo>
                      <a:cubicBezTo>
                        <a:pt x="1374" y="238"/>
                        <a:pt x="1110" y="0"/>
                        <a:pt x="793"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3"/>
                <p:cNvSpPr/>
                <p:nvPr/>
              </p:nvSpPr>
              <p:spPr>
                <a:xfrm>
                  <a:off x="5972650" y="2263500"/>
                  <a:ext cx="44275" cy="37925"/>
                </a:xfrm>
                <a:custGeom>
                  <a:rect b="b" l="l" r="r" t="t"/>
                  <a:pathLst>
                    <a:path extrusionOk="0" h="1517" w="1771">
                      <a:moveTo>
                        <a:pt x="1005" y="0"/>
                      </a:moveTo>
                      <a:cubicBezTo>
                        <a:pt x="344" y="0"/>
                        <a:pt x="1" y="819"/>
                        <a:pt x="476" y="1295"/>
                      </a:cubicBezTo>
                      <a:cubicBezTo>
                        <a:pt x="629" y="1448"/>
                        <a:pt x="818" y="1516"/>
                        <a:pt x="1004" y="1516"/>
                      </a:cubicBezTo>
                      <a:cubicBezTo>
                        <a:pt x="1394" y="1516"/>
                        <a:pt x="1771" y="1214"/>
                        <a:pt x="1771" y="766"/>
                      </a:cubicBezTo>
                      <a:cubicBezTo>
                        <a:pt x="1771" y="344"/>
                        <a:pt x="1427" y="0"/>
                        <a:pt x="1005"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3"/>
                <p:cNvSpPr/>
                <p:nvPr/>
              </p:nvSpPr>
              <p:spPr>
                <a:xfrm>
                  <a:off x="5106275" y="2456975"/>
                  <a:ext cx="46900" cy="40150"/>
                </a:xfrm>
                <a:custGeom>
                  <a:rect b="b" l="l" r="r" t="t"/>
                  <a:pathLst>
                    <a:path extrusionOk="0" h="1606" w="1876">
                      <a:moveTo>
                        <a:pt x="1083" y="1"/>
                      </a:moveTo>
                      <a:cubicBezTo>
                        <a:pt x="370" y="1"/>
                        <a:pt x="0" y="872"/>
                        <a:pt x="502" y="1374"/>
                      </a:cubicBezTo>
                      <a:cubicBezTo>
                        <a:pt x="671" y="1534"/>
                        <a:pt x="871" y="1606"/>
                        <a:pt x="1066" y="1606"/>
                      </a:cubicBezTo>
                      <a:cubicBezTo>
                        <a:pt x="1483" y="1606"/>
                        <a:pt x="1876" y="1279"/>
                        <a:pt x="1876" y="793"/>
                      </a:cubicBezTo>
                      <a:cubicBezTo>
                        <a:pt x="1876" y="371"/>
                        <a:pt x="1532" y="1"/>
                        <a:pt x="1083"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3"/>
                <p:cNvSpPr/>
                <p:nvPr/>
              </p:nvSpPr>
              <p:spPr>
                <a:xfrm>
                  <a:off x="4461750" y="2361900"/>
                  <a:ext cx="39000" cy="32775"/>
                </a:xfrm>
                <a:custGeom>
                  <a:rect b="b" l="l" r="r" t="t"/>
                  <a:pathLst>
                    <a:path extrusionOk="0" h="1311" w="1560">
                      <a:moveTo>
                        <a:pt x="899" y="0"/>
                      </a:moveTo>
                      <a:cubicBezTo>
                        <a:pt x="291" y="0"/>
                        <a:pt x="1" y="687"/>
                        <a:pt x="424" y="1110"/>
                      </a:cubicBezTo>
                      <a:cubicBezTo>
                        <a:pt x="562" y="1248"/>
                        <a:pt x="732" y="1310"/>
                        <a:pt x="898" y="1310"/>
                      </a:cubicBezTo>
                      <a:cubicBezTo>
                        <a:pt x="1238" y="1310"/>
                        <a:pt x="1559" y="1051"/>
                        <a:pt x="1559" y="660"/>
                      </a:cubicBezTo>
                      <a:cubicBezTo>
                        <a:pt x="1533" y="291"/>
                        <a:pt x="1242" y="0"/>
                        <a:pt x="899"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3"/>
                <p:cNvSpPr/>
                <p:nvPr/>
              </p:nvSpPr>
              <p:spPr>
                <a:xfrm>
                  <a:off x="4739775" y="1942575"/>
                  <a:ext cx="45375" cy="38550"/>
                </a:xfrm>
                <a:custGeom>
                  <a:rect b="b" l="l" r="r" t="t"/>
                  <a:pathLst>
                    <a:path extrusionOk="0" h="1542" w="1815">
                      <a:moveTo>
                        <a:pt x="1031" y="0"/>
                      </a:moveTo>
                      <a:cubicBezTo>
                        <a:pt x="344" y="0"/>
                        <a:pt x="0" y="819"/>
                        <a:pt x="502" y="1321"/>
                      </a:cubicBezTo>
                      <a:cubicBezTo>
                        <a:pt x="654" y="1473"/>
                        <a:pt x="844" y="1541"/>
                        <a:pt x="1032" y="1541"/>
                      </a:cubicBezTo>
                      <a:cubicBezTo>
                        <a:pt x="1429" y="1541"/>
                        <a:pt x="1814" y="1233"/>
                        <a:pt x="1797" y="766"/>
                      </a:cubicBezTo>
                      <a:cubicBezTo>
                        <a:pt x="1797" y="343"/>
                        <a:pt x="1453" y="0"/>
                        <a:pt x="1031"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3"/>
                <p:cNvSpPr/>
                <p:nvPr/>
              </p:nvSpPr>
              <p:spPr>
                <a:xfrm>
                  <a:off x="4826275" y="1607775"/>
                  <a:ext cx="30400" cy="31050"/>
                </a:xfrm>
                <a:custGeom>
                  <a:rect b="b" l="l" r="r" t="t"/>
                  <a:pathLst>
                    <a:path extrusionOk="0" h="1242" w="1216">
                      <a:moveTo>
                        <a:pt x="608" y="0"/>
                      </a:moveTo>
                      <a:cubicBezTo>
                        <a:pt x="265" y="0"/>
                        <a:pt x="1" y="291"/>
                        <a:pt x="1" y="634"/>
                      </a:cubicBezTo>
                      <a:cubicBezTo>
                        <a:pt x="1" y="951"/>
                        <a:pt x="265" y="1242"/>
                        <a:pt x="608" y="1242"/>
                      </a:cubicBezTo>
                      <a:cubicBezTo>
                        <a:pt x="952" y="1242"/>
                        <a:pt x="1216" y="951"/>
                        <a:pt x="1216" y="634"/>
                      </a:cubicBezTo>
                      <a:cubicBezTo>
                        <a:pt x="1216" y="291"/>
                        <a:pt x="952" y="0"/>
                        <a:pt x="608"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3"/>
                <p:cNvSpPr/>
                <p:nvPr/>
              </p:nvSpPr>
              <p:spPr>
                <a:xfrm>
                  <a:off x="3839700" y="2713225"/>
                  <a:ext cx="35700" cy="30375"/>
                </a:xfrm>
                <a:custGeom>
                  <a:rect b="b" l="l" r="r" t="t"/>
                  <a:pathLst>
                    <a:path extrusionOk="0" h="1215" w="1428">
                      <a:moveTo>
                        <a:pt x="623" y="0"/>
                      </a:moveTo>
                      <a:cubicBezTo>
                        <a:pt x="304" y="0"/>
                        <a:pt x="1" y="249"/>
                        <a:pt x="1" y="607"/>
                      </a:cubicBezTo>
                      <a:cubicBezTo>
                        <a:pt x="1" y="950"/>
                        <a:pt x="291" y="1215"/>
                        <a:pt x="635" y="1215"/>
                      </a:cubicBezTo>
                      <a:cubicBezTo>
                        <a:pt x="1163" y="1215"/>
                        <a:pt x="1427" y="554"/>
                        <a:pt x="1057" y="184"/>
                      </a:cubicBezTo>
                      <a:cubicBezTo>
                        <a:pt x="929" y="57"/>
                        <a:pt x="774" y="0"/>
                        <a:pt x="623"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3"/>
                <p:cNvSpPr/>
                <p:nvPr/>
              </p:nvSpPr>
              <p:spPr>
                <a:xfrm>
                  <a:off x="3579525" y="2509150"/>
                  <a:ext cx="31725" cy="26550"/>
                </a:xfrm>
                <a:custGeom>
                  <a:rect b="b" l="l" r="r" t="t"/>
                  <a:pathLst>
                    <a:path extrusionOk="0" h="1062" w="1269">
                      <a:moveTo>
                        <a:pt x="740" y="1"/>
                      </a:moveTo>
                      <a:cubicBezTo>
                        <a:pt x="238" y="1"/>
                        <a:pt x="0" y="555"/>
                        <a:pt x="344" y="899"/>
                      </a:cubicBezTo>
                      <a:cubicBezTo>
                        <a:pt x="456" y="1011"/>
                        <a:pt x="594" y="1061"/>
                        <a:pt x="728" y="1061"/>
                      </a:cubicBezTo>
                      <a:cubicBezTo>
                        <a:pt x="1005" y="1061"/>
                        <a:pt x="1268" y="849"/>
                        <a:pt x="1268" y="529"/>
                      </a:cubicBezTo>
                      <a:cubicBezTo>
                        <a:pt x="1268" y="238"/>
                        <a:pt x="1031" y="1"/>
                        <a:pt x="740"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3"/>
                <p:cNvSpPr/>
                <p:nvPr/>
              </p:nvSpPr>
              <p:spPr>
                <a:xfrm>
                  <a:off x="2829350" y="2709900"/>
                  <a:ext cx="44275" cy="37700"/>
                </a:xfrm>
                <a:custGeom>
                  <a:rect b="b" l="l" r="r" t="t"/>
                  <a:pathLst>
                    <a:path extrusionOk="0" h="1508" w="1771">
                      <a:moveTo>
                        <a:pt x="1031" y="0"/>
                      </a:moveTo>
                      <a:cubicBezTo>
                        <a:pt x="344" y="0"/>
                        <a:pt x="1" y="793"/>
                        <a:pt x="476" y="1268"/>
                      </a:cubicBezTo>
                      <a:cubicBezTo>
                        <a:pt x="633" y="1433"/>
                        <a:pt x="826" y="1507"/>
                        <a:pt x="1016" y="1507"/>
                      </a:cubicBezTo>
                      <a:cubicBezTo>
                        <a:pt x="1402" y="1507"/>
                        <a:pt x="1771" y="1201"/>
                        <a:pt x="1771" y="740"/>
                      </a:cubicBezTo>
                      <a:cubicBezTo>
                        <a:pt x="1771" y="317"/>
                        <a:pt x="1427" y="0"/>
                        <a:pt x="1031"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3"/>
                <p:cNvSpPr/>
                <p:nvPr/>
              </p:nvSpPr>
              <p:spPr>
                <a:xfrm>
                  <a:off x="2653700" y="3364975"/>
                  <a:ext cx="24450" cy="24450"/>
                </a:xfrm>
                <a:custGeom>
                  <a:rect b="b" l="l" r="r" t="t"/>
                  <a:pathLst>
                    <a:path extrusionOk="0" h="978" w="978">
                      <a:moveTo>
                        <a:pt x="502" y="0"/>
                      </a:moveTo>
                      <a:cubicBezTo>
                        <a:pt x="238" y="0"/>
                        <a:pt x="1" y="212"/>
                        <a:pt x="1" y="476"/>
                      </a:cubicBezTo>
                      <a:cubicBezTo>
                        <a:pt x="1" y="766"/>
                        <a:pt x="238" y="978"/>
                        <a:pt x="502" y="978"/>
                      </a:cubicBezTo>
                      <a:cubicBezTo>
                        <a:pt x="767" y="978"/>
                        <a:pt x="978" y="766"/>
                        <a:pt x="978" y="476"/>
                      </a:cubicBezTo>
                      <a:cubicBezTo>
                        <a:pt x="978" y="212"/>
                        <a:pt x="767" y="0"/>
                        <a:pt x="502"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3"/>
                <p:cNvSpPr/>
                <p:nvPr/>
              </p:nvSpPr>
              <p:spPr>
                <a:xfrm>
                  <a:off x="3407175" y="3055275"/>
                  <a:ext cx="27750" cy="27750"/>
                </a:xfrm>
                <a:custGeom>
                  <a:rect b="b" l="l" r="r" t="t"/>
                  <a:pathLst>
                    <a:path extrusionOk="0" h="1110" w="1110">
                      <a:moveTo>
                        <a:pt x="555" y="0"/>
                      </a:moveTo>
                      <a:cubicBezTo>
                        <a:pt x="238" y="0"/>
                        <a:pt x="0" y="238"/>
                        <a:pt x="0" y="555"/>
                      </a:cubicBezTo>
                      <a:cubicBezTo>
                        <a:pt x="0" y="872"/>
                        <a:pt x="238" y="1109"/>
                        <a:pt x="555" y="1109"/>
                      </a:cubicBezTo>
                      <a:cubicBezTo>
                        <a:pt x="872" y="1109"/>
                        <a:pt x="1110" y="872"/>
                        <a:pt x="1110" y="555"/>
                      </a:cubicBezTo>
                      <a:cubicBezTo>
                        <a:pt x="1110" y="238"/>
                        <a:pt x="872" y="0"/>
                        <a:pt x="555"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3"/>
                <p:cNvSpPr/>
                <p:nvPr/>
              </p:nvSpPr>
              <p:spPr>
                <a:xfrm>
                  <a:off x="3329250" y="3558450"/>
                  <a:ext cx="46250" cy="40175"/>
                </a:xfrm>
                <a:custGeom>
                  <a:rect b="b" l="l" r="r" t="t"/>
                  <a:pathLst>
                    <a:path extrusionOk="0" h="1607" w="1850">
                      <a:moveTo>
                        <a:pt x="1057" y="1"/>
                      </a:moveTo>
                      <a:cubicBezTo>
                        <a:pt x="344" y="1"/>
                        <a:pt x="0" y="872"/>
                        <a:pt x="502" y="1374"/>
                      </a:cubicBezTo>
                      <a:cubicBezTo>
                        <a:pt x="663" y="1535"/>
                        <a:pt x="859" y="1606"/>
                        <a:pt x="1052" y="1606"/>
                      </a:cubicBezTo>
                      <a:cubicBezTo>
                        <a:pt x="1459" y="1606"/>
                        <a:pt x="1849" y="1286"/>
                        <a:pt x="1849" y="820"/>
                      </a:cubicBezTo>
                      <a:cubicBezTo>
                        <a:pt x="1849" y="370"/>
                        <a:pt x="1506" y="1"/>
                        <a:pt x="1057"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3"/>
                <p:cNvSpPr/>
                <p:nvPr/>
              </p:nvSpPr>
              <p:spPr>
                <a:xfrm>
                  <a:off x="3611225" y="3969200"/>
                  <a:ext cx="39650" cy="34075"/>
                </a:xfrm>
                <a:custGeom>
                  <a:rect b="b" l="l" r="r" t="t"/>
                  <a:pathLst>
                    <a:path extrusionOk="0" h="1363" w="1586">
                      <a:moveTo>
                        <a:pt x="898" y="0"/>
                      </a:moveTo>
                      <a:cubicBezTo>
                        <a:pt x="291" y="0"/>
                        <a:pt x="0" y="740"/>
                        <a:pt x="423" y="1163"/>
                      </a:cubicBezTo>
                      <a:cubicBezTo>
                        <a:pt x="561" y="1300"/>
                        <a:pt x="732" y="1362"/>
                        <a:pt x="900" y="1362"/>
                      </a:cubicBezTo>
                      <a:cubicBezTo>
                        <a:pt x="1249" y="1362"/>
                        <a:pt x="1585" y="1097"/>
                        <a:pt x="1585" y="687"/>
                      </a:cubicBezTo>
                      <a:cubicBezTo>
                        <a:pt x="1585" y="317"/>
                        <a:pt x="1268" y="0"/>
                        <a:pt x="898"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3"/>
                <p:cNvSpPr/>
                <p:nvPr/>
              </p:nvSpPr>
              <p:spPr>
                <a:xfrm>
                  <a:off x="3105375" y="4337025"/>
                  <a:ext cx="43625" cy="37250"/>
                </a:xfrm>
                <a:custGeom>
                  <a:rect b="b" l="l" r="r" t="t"/>
                  <a:pathLst>
                    <a:path extrusionOk="0" h="1490" w="1745">
                      <a:moveTo>
                        <a:pt x="978" y="0"/>
                      </a:moveTo>
                      <a:cubicBezTo>
                        <a:pt x="318" y="0"/>
                        <a:pt x="1" y="792"/>
                        <a:pt x="450" y="1268"/>
                      </a:cubicBezTo>
                      <a:cubicBezTo>
                        <a:pt x="603" y="1421"/>
                        <a:pt x="792" y="1489"/>
                        <a:pt x="977" y="1489"/>
                      </a:cubicBezTo>
                      <a:cubicBezTo>
                        <a:pt x="1368" y="1489"/>
                        <a:pt x="1744" y="1187"/>
                        <a:pt x="1744" y="740"/>
                      </a:cubicBezTo>
                      <a:cubicBezTo>
                        <a:pt x="1744" y="317"/>
                        <a:pt x="1401" y="0"/>
                        <a:pt x="978"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3"/>
                <p:cNvSpPr/>
                <p:nvPr/>
              </p:nvSpPr>
              <p:spPr>
                <a:xfrm>
                  <a:off x="2169650" y="4735875"/>
                  <a:ext cx="48250" cy="40950"/>
                </a:xfrm>
                <a:custGeom>
                  <a:rect b="b" l="l" r="r" t="t"/>
                  <a:pathLst>
                    <a:path extrusionOk="0" h="1638" w="1930">
                      <a:moveTo>
                        <a:pt x="1110" y="0"/>
                      </a:moveTo>
                      <a:cubicBezTo>
                        <a:pt x="371" y="0"/>
                        <a:pt x="1" y="872"/>
                        <a:pt x="529" y="1400"/>
                      </a:cubicBezTo>
                      <a:cubicBezTo>
                        <a:pt x="692" y="1563"/>
                        <a:pt x="897" y="1637"/>
                        <a:pt x="1099" y="1637"/>
                      </a:cubicBezTo>
                      <a:cubicBezTo>
                        <a:pt x="1520" y="1637"/>
                        <a:pt x="1929" y="1318"/>
                        <a:pt x="1929" y="819"/>
                      </a:cubicBezTo>
                      <a:cubicBezTo>
                        <a:pt x="1929" y="370"/>
                        <a:pt x="1559" y="0"/>
                        <a:pt x="1110"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3"/>
                <p:cNvSpPr/>
                <p:nvPr/>
              </p:nvSpPr>
              <p:spPr>
                <a:xfrm>
                  <a:off x="2569825" y="3989675"/>
                  <a:ext cx="39650" cy="33900"/>
                </a:xfrm>
                <a:custGeom>
                  <a:rect b="b" l="l" r="r" t="t"/>
                  <a:pathLst>
                    <a:path extrusionOk="0" h="1356" w="1586">
                      <a:moveTo>
                        <a:pt x="899" y="0"/>
                      </a:moveTo>
                      <a:cubicBezTo>
                        <a:pt x="291" y="0"/>
                        <a:pt x="1" y="713"/>
                        <a:pt x="424" y="1162"/>
                      </a:cubicBezTo>
                      <a:cubicBezTo>
                        <a:pt x="557" y="1296"/>
                        <a:pt x="722" y="1356"/>
                        <a:pt x="886" y="1356"/>
                      </a:cubicBezTo>
                      <a:cubicBezTo>
                        <a:pt x="1240" y="1356"/>
                        <a:pt x="1586" y="1076"/>
                        <a:pt x="1586" y="661"/>
                      </a:cubicBezTo>
                      <a:cubicBezTo>
                        <a:pt x="1586" y="291"/>
                        <a:pt x="1269" y="0"/>
                        <a:pt x="899"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3"/>
                <p:cNvSpPr/>
                <p:nvPr/>
              </p:nvSpPr>
              <p:spPr>
                <a:xfrm>
                  <a:off x="2056075" y="3835350"/>
                  <a:ext cx="30400" cy="25575"/>
                </a:xfrm>
                <a:custGeom>
                  <a:rect b="b" l="l" r="r" t="t"/>
                  <a:pathLst>
                    <a:path extrusionOk="0" h="1023" w="1216">
                      <a:moveTo>
                        <a:pt x="703" y="0"/>
                      </a:moveTo>
                      <a:cubicBezTo>
                        <a:pt x="576" y="0"/>
                        <a:pt x="448" y="47"/>
                        <a:pt x="344" y="151"/>
                      </a:cubicBezTo>
                      <a:cubicBezTo>
                        <a:pt x="1" y="468"/>
                        <a:pt x="238" y="1022"/>
                        <a:pt x="714" y="1022"/>
                      </a:cubicBezTo>
                      <a:cubicBezTo>
                        <a:pt x="978" y="1022"/>
                        <a:pt x="1216" y="785"/>
                        <a:pt x="1216" y="521"/>
                      </a:cubicBezTo>
                      <a:cubicBezTo>
                        <a:pt x="1216" y="200"/>
                        <a:pt x="964" y="0"/>
                        <a:pt x="703"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3"/>
                <p:cNvSpPr/>
                <p:nvPr/>
              </p:nvSpPr>
              <p:spPr>
                <a:xfrm>
                  <a:off x="2179575" y="3399300"/>
                  <a:ext cx="31050" cy="26550"/>
                </a:xfrm>
                <a:custGeom>
                  <a:rect b="b" l="l" r="r" t="t"/>
                  <a:pathLst>
                    <a:path extrusionOk="0" h="1062" w="1242">
                      <a:moveTo>
                        <a:pt x="713" y="1"/>
                      </a:moveTo>
                      <a:cubicBezTo>
                        <a:pt x="238" y="1"/>
                        <a:pt x="0" y="582"/>
                        <a:pt x="343" y="899"/>
                      </a:cubicBezTo>
                      <a:cubicBezTo>
                        <a:pt x="447" y="1011"/>
                        <a:pt x="579" y="1061"/>
                        <a:pt x="710" y="1061"/>
                      </a:cubicBezTo>
                      <a:cubicBezTo>
                        <a:pt x="978" y="1061"/>
                        <a:pt x="1242" y="849"/>
                        <a:pt x="1242" y="529"/>
                      </a:cubicBezTo>
                      <a:cubicBezTo>
                        <a:pt x="1242" y="239"/>
                        <a:pt x="1004" y="1"/>
                        <a:pt x="713"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3"/>
                <p:cNvSpPr/>
                <p:nvPr/>
              </p:nvSpPr>
              <p:spPr>
                <a:xfrm>
                  <a:off x="1885700" y="3061200"/>
                  <a:ext cx="29750" cy="24950"/>
                </a:xfrm>
                <a:custGeom>
                  <a:rect b="b" l="l" r="r" t="t"/>
                  <a:pathLst>
                    <a:path extrusionOk="0" h="998" w="1190">
                      <a:moveTo>
                        <a:pt x="687" y="1"/>
                      </a:moveTo>
                      <a:cubicBezTo>
                        <a:pt x="238" y="1"/>
                        <a:pt x="1" y="529"/>
                        <a:pt x="318" y="846"/>
                      </a:cubicBezTo>
                      <a:cubicBezTo>
                        <a:pt x="422" y="951"/>
                        <a:pt x="553" y="998"/>
                        <a:pt x="681" y="998"/>
                      </a:cubicBezTo>
                      <a:cubicBezTo>
                        <a:pt x="940" y="998"/>
                        <a:pt x="1189" y="804"/>
                        <a:pt x="1189" y="503"/>
                      </a:cubicBezTo>
                      <a:cubicBezTo>
                        <a:pt x="1189" y="212"/>
                        <a:pt x="952" y="1"/>
                        <a:pt x="687"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3"/>
                <p:cNvSpPr/>
                <p:nvPr/>
              </p:nvSpPr>
              <p:spPr>
                <a:xfrm>
                  <a:off x="1716650" y="2775925"/>
                  <a:ext cx="29750" cy="25450"/>
                </a:xfrm>
                <a:custGeom>
                  <a:rect b="b" l="l" r="r" t="t"/>
                  <a:pathLst>
                    <a:path extrusionOk="0" h="1018" w="1190">
                      <a:moveTo>
                        <a:pt x="687" y="1"/>
                      </a:moveTo>
                      <a:cubicBezTo>
                        <a:pt x="238" y="1"/>
                        <a:pt x="1" y="556"/>
                        <a:pt x="318" y="873"/>
                      </a:cubicBezTo>
                      <a:cubicBezTo>
                        <a:pt x="418" y="973"/>
                        <a:pt x="542" y="1018"/>
                        <a:pt x="665" y="1018"/>
                      </a:cubicBezTo>
                      <a:cubicBezTo>
                        <a:pt x="930" y="1018"/>
                        <a:pt x="1189" y="810"/>
                        <a:pt x="1189" y="503"/>
                      </a:cubicBezTo>
                      <a:cubicBezTo>
                        <a:pt x="1189" y="239"/>
                        <a:pt x="952" y="1"/>
                        <a:pt x="687"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3"/>
                <p:cNvSpPr/>
                <p:nvPr/>
              </p:nvSpPr>
              <p:spPr>
                <a:xfrm>
                  <a:off x="1166775" y="3292975"/>
                  <a:ext cx="31525" cy="26550"/>
                </a:xfrm>
                <a:custGeom>
                  <a:rect b="b" l="l" r="r" t="t"/>
                  <a:pathLst>
                    <a:path extrusionOk="0" h="1062" w="1261">
                      <a:moveTo>
                        <a:pt x="675" y="0"/>
                      </a:moveTo>
                      <a:cubicBezTo>
                        <a:pt x="220" y="0"/>
                        <a:pt x="0" y="563"/>
                        <a:pt x="336" y="899"/>
                      </a:cubicBezTo>
                      <a:cubicBezTo>
                        <a:pt x="440" y="1012"/>
                        <a:pt x="574" y="1062"/>
                        <a:pt x="709" y="1062"/>
                      </a:cubicBezTo>
                      <a:cubicBezTo>
                        <a:pt x="985" y="1062"/>
                        <a:pt x="1260" y="849"/>
                        <a:pt x="1260" y="529"/>
                      </a:cubicBezTo>
                      <a:cubicBezTo>
                        <a:pt x="1260" y="239"/>
                        <a:pt x="1023" y="1"/>
                        <a:pt x="706" y="1"/>
                      </a:cubicBezTo>
                      <a:cubicBezTo>
                        <a:pt x="695" y="1"/>
                        <a:pt x="685" y="0"/>
                        <a:pt x="675"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3"/>
                <p:cNvSpPr/>
                <p:nvPr/>
              </p:nvSpPr>
              <p:spPr>
                <a:xfrm>
                  <a:off x="1496750" y="3769100"/>
                  <a:ext cx="42950" cy="36300"/>
                </a:xfrm>
                <a:custGeom>
                  <a:rect b="b" l="l" r="r" t="t"/>
                  <a:pathLst>
                    <a:path extrusionOk="0" h="1452" w="1718">
                      <a:moveTo>
                        <a:pt x="978" y="1"/>
                      </a:moveTo>
                      <a:cubicBezTo>
                        <a:pt x="318" y="1"/>
                        <a:pt x="1" y="793"/>
                        <a:pt x="450" y="1242"/>
                      </a:cubicBezTo>
                      <a:cubicBezTo>
                        <a:pt x="603" y="1387"/>
                        <a:pt x="788" y="1452"/>
                        <a:pt x="970" y="1452"/>
                      </a:cubicBezTo>
                      <a:cubicBezTo>
                        <a:pt x="1353" y="1452"/>
                        <a:pt x="1718" y="1162"/>
                        <a:pt x="1718" y="714"/>
                      </a:cubicBezTo>
                      <a:cubicBezTo>
                        <a:pt x="1718" y="318"/>
                        <a:pt x="1374" y="1"/>
                        <a:pt x="978"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3"/>
                <p:cNvSpPr/>
                <p:nvPr/>
              </p:nvSpPr>
              <p:spPr>
                <a:xfrm>
                  <a:off x="1359400" y="3958625"/>
                  <a:ext cx="29075" cy="24300"/>
                </a:xfrm>
                <a:custGeom>
                  <a:rect b="b" l="l" r="r" t="t"/>
                  <a:pathLst>
                    <a:path extrusionOk="0" h="972" w="1163">
                      <a:moveTo>
                        <a:pt x="661" y="1"/>
                      </a:moveTo>
                      <a:cubicBezTo>
                        <a:pt x="212" y="1"/>
                        <a:pt x="0" y="529"/>
                        <a:pt x="317" y="820"/>
                      </a:cubicBezTo>
                      <a:cubicBezTo>
                        <a:pt x="422" y="924"/>
                        <a:pt x="550" y="971"/>
                        <a:pt x="674" y="971"/>
                      </a:cubicBezTo>
                      <a:cubicBezTo>
                        <a:pt x="926" y="971"/>
                        <a:pt x="1163" y="777"/>
                        <a:pt x="1163" y="476"/>
                      </a:cubicBezTo>
                      <a:cubicBezTo>
                        <a:pt x="1163" y="212"/>
                        <a:pt x="925" y="1"/>
                        <a:pt x="661"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3"/>
                <p:cNvSpPr/>
                <p:nvPr/>
              </p:nvSpPr>
              <p:spPr>
                <a:xfrm>
                  <a:off x="1068175" y="4338325"/>
                  <a:ext cx="40325" cy="34375"/>
                </a:xfrm>
                <a:custGeom>
                  <a:rect b="b" l="l" r="r" t="t"/>
                  <a:pathLst>
                    <a:path extrusionOk="0" h="1375" w="1613">
                      <a:moveTo>
                        <a:pt x="925" y="1"/>
                      </a:moveTo>
                      <a:cubicBezTo>
                        <a:pt x="291" y="1"/>
                        <a:pt x="1" y="740"/>
                        <a:pt x="423" y="1163"/>
                      </a:cubicBezTo>
                      <a:cubicBezTo>
                        <a:pt x="570" y="1310"/>
                        <a:pt x="747" y="1375"/>
                        <a:pt x="920" y="1375"/>
                      </a:cubicBezTo>
                      <a:cubicBezTo>
                        <a:pt x="1276" y="1375"/>
                        <a:pt x="1612" y="1097"/>
                        <a:pt x="1612" y="688"/>
                      </a:cubicBezTo>
                      <a:cubicBezTo>
                        <a:pt x="1612" y="291"/>
                        <a:pt x="1295" y="1"/>
                        <a:pt x="925"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3"/>
                <p:cNvSpPr/>
                <p:nvPr/>
              </p:nvSpPr>
              <p:spPr>
                <a:xfrm>
                  <a:off x="533950" y="4482300"/>
                  <a:ext cx="48900" cy="41725"/>
                </a:xfrm>
                <a:custGeom>
                  <a:rect b="b" l="l" r="r" t="t"/>
                  <a:pathLst>
                    <a:path extrusionOk="0" h="1669" w="1956">
                      <a:moveTo>
                        <a:pt x="1136" y="0"/>
                      </a:moveTo>
                      <a:cubicBezTo>
                        <a:pt x="370" y="0"/>
                        <a:pt x="1" y="898"/>
                        <a:pt x="529" y="1427"/>
                      </a:cubicBezTo>
                      <a:cubicBezTo>
                        <a:pt x="697" y="1594"/>
                        <a:pt x="901" y="1669"/>
                        <a:pt x="1103" y="1669"/>
                      </a:cubicBezTo>
                      <a:cubicBezTo>
                        <a:pt x="1537" y="1669"/>
                        <a:pt x="1955" y="1324"/>
                        <a:pt x="1955" y="819"/>
                      </a:cubicBezTo>
                      <a:cubicBezTo>
                        <a:pt x="1955" y="370"/>
                        <a:pt x="1585" y="0"/>
                        <a:pt x="1136"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3"/>
                <p:cNvSpPr/>
                <p:nvPr/>
              </p:nvSpPr>
              <p:spPr>
                <a:xfrm>
                  <a:off x="895175" y="4776800"/>
                  <a:ext cx="38325" cy="32775"/>
                </a:xfrm>
                <a:custGeom>
                  <a:rect b="b" l="l" r="r" t="t"/>
                  <a:pathLst>
                    <a:path extrusionOk="0" h="1311" w="1533">
                      <a:moveTo>
                        <a:pt x="872" y="1"/>
                      </a:moveTo>
                      <a:cubicBezTo>
                        <a:pt x="291" y="1"/>
                        <a:pt x="0" y="714"/>
                        <a:pt x="396" y="1110"/>
                      </a:cubicBezTo>
                      <a:cubicBezTo>
                        <a:pt x="535" y="1249"/>
                        <a:pt x="705" y="1311"/>
                        <a:pt x="871" y="1311"/>
                      </a:cubicBezTo>
                      <a:cubicBezTo>
                        <a:pt x="1210" y="1311"/>
                        <a:pt x="1532" y="1052"/>
                        <a:pt x="1532" y="661"/>
                      </a:cubicBezTo>
                      <a:cubicBezTo>
                        <a:pt x="1532" y="291"/>
                        <a:pt x="1242" y="1"/>
                        <a:pt x="872"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3"/>
                <p:cNvSpPr/>
                <p:nvPr/>
              </p:nvSpPr>
              <p:spPr>
                <a:xfrm>
                  <a:off x="1537700" y="4700200"/>
                  <a:ext cx="40975" cy="34575"/>
                </a:xfrm>
                <a:custGeom>
                  <a:rect b="b" l="l" r="r" t="t"/>
                  <a:pathLst>
                    <a:path extrusionOk="0" h="1383" w="1639">
                      <a:moveTo>
                        <a:pt x="925" y="1"/>
                      </a:moveTo>
                      <a:cubicBezTo>
                        <a:pt x="317" y="1"/>
                        <a:pt x="0" y="740"/>
                        <a:pt x="449" y="1190"/>
                      </a:cubicBezTo>
                      <a:cubicBezTo>
                        <a:pt x="583" y="1323"/>
                        <a:pt x="751" y="1383"/>
                        <a:pt x="918" y="1383"/>
                      </a:cubicBezTo>
                      <a:cubicBezTo>
                        <a:pt x="1280" y="1383"/>
                        <a:pt x="1638" y="1103"/>
                        <a:pt x="1638" y="688"/>
                      </a:cubicBezTo>
                      <a:cubicBezTo>
                        <a:pt x="1638" y="318"/>
                        <a:pt x="1321" y="1"/>
                        <a:pt x="925"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3"/>
                <p:cNvSpPr/>
                <p:nvPr/>
              </p:nvSpPr>
              <p:spPr>
                <a:xfrm>
                  <a:off x="1861275" y="4358050"/>
                  <a:ext cx="34600" cy="25925"/>
                </a:xfrm>
                <a:custGeom>
                  <a:rect b="b" l="l" r="r" t="t"/>
                  <a:pathLst>
                    <a:path extrusionOk="0" h="1037" w="1384">
                      <a:moveTo>
                        <a:pt x="708" y="0"/>
                      </a:moveTo>
                      <a:cubicBezTo>
                        <a:pt x="684" y="0"/>
                        <a:pt x="660" y="2"/>
                        <a:pt x="634" y="4"/>
                      </a:cubicBezTo>
                      <a:cubicBezTo>
                        <a:pt x="0" y="57"/>
                        <a:pt x="0" y="982"/>
                        <a:pt x="634" y="1034"/>
                      </a:cubicBezTo>
                      <a:cubicBezTo>
                        <a:pt x="651" y="1036"/>
                        <a:pt x="668" y="1036"/>
                        <a:pt x="684" y="1036"/>
                      </a:cubicBezTo>
                      <a:cubicBezTo>
                        <a:pt x="1376" y="1036"/>
                        <a:pt x="1384" y="0"/>
                        <a:pt x="708"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3"/>
                <p:cNvSpPr/>
                <p:nvPr/>
              </p:nvSpPr>
              <p:spPr>
                <a:xfrm>
                  <a:off x="2416625" y="4390500"/>
                  <a:ext cx="33050" cy="33050"/>
                </a:xfrm>
                <a:custGeom>
                  <a:rect b="b" l="l" r="r" t="t"/>
                  <a:pathLst>
                    <a:path extrusionOk="0" h="1322" w="1322">
                      <a:moveTo>
                        <a:pt x="661" y="1"/>
                      </a:moveTo>
                      <a:cubicBezTo>
                        <a:pt x="291" y="1"/>
                        <a:pt x="1" y="291"/>
                        <a:pt x="1" y="661"/>
                      </a:cubicBezTo>
                      <a:cubicBezTo>
                        <a:pt x="1" y="1004"/>
                        <a:pt x="291" y="1321"/>
                        <a:pt x="661" y="1321"/>
                      </a:cubicBezTo>
                      <a:cubicBezTo>
                        <a:pt x="1005" y="1321"/>
                        <a:pt x="1322" y="1004"/>
                        <a:pt x="1322" y="661"/>
                      </a:cubicBezTo>
                      <a:cubicBezTo>
                        <a:pt x="1322" y="291"/>
                        <a:pt x="1005" y="1"/>
                        <a:pt x="661"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3"/>
                <p:cNvSpPr/>
                <p:nvPr/>
              </p:nvSpPr>
              <p:spPr>
                <a:xfrm>
                  <a:off x="2930400" y="4723325"/>
                  <a:ext cx="29075" cy="24800"/>
                </a:xfrm>
                <a:custGeom>
                  <a:rect b="b" l="l" r="r" t="t"/>
                  <a:pathLst>
                    <a:path extrusionOk="0" h="992" w="1163">
                      <a:moveTo>
                        <a:pt x="661" y="0"/>
                      </a:moveTo>
                      <a:cubicBezTo>
                        <a:pt x="238" y="0"/>
                        <a:pt x="0" y="529"/>
                        <a:pt x="317" y="846"/>
                      </a:cubicBezTo>
                      <a:cubicBezTo>
                        <a:pt x="418" y="947"/>
                        <a:pt x="541" y="992"/>
                        <a:pt x="662" y="992"/>
                      </a:cubicBezTo>
                      <a:cubicBezTo>
                        <a:pt x="918" y="992"/>
                        <a:pt x="1162" y="790"/>
                        <a:pt x="1162" y="502"/>
                      </a:cubicBezTo>
                      <a:cubicBezTo>
                        <a:pt x="1162" y="212"/>
                        <a:pt x="951" y="0"/>
                        <a:pt x="661"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3"/>
                <p:cNvSpPr/>
                <p:nvPr/>
              </p:nvSpPr>
              <p:spPr>
                <a:xfrm>
                  <a:off x="1503350" y="4286825"/>
                  <a:ext cx="31725" cy="27175"/>
                </a:xfrm>
                <a:custGeom>
                  <a:rect b="b" l="l" r="r" t="t"/>
                  <a:pathLst>
                    <a:path extrusionOk="0" h="1087" w="1269">
                      <a:moveTo>
                        <a:pt x="714" y="1"/>
                      </a:moveTo>
                      <a:cubicBezTo>
                        <a:pt x="239" y="1"/>
                        <a:pt x="1" y="582"/>
                        <a:pt x="344" y="925"/>
                      </a:cubicBezTo>
                      <a:cubicBezTo>
                        <a:pt x="447" y="1036"/>
                        <a:pt x="577" y="1087"/>
                        <a:pt x="707" y="1087"/>
                      </a:cubicBezTo>
                      <a:cubicBezTo>
                        <a:pt x="977" y="1087"/>
                        <a:pt x="1242" y="868"/>
                        <a:pt x="1242" y="529"/>
                      </a:cubicBezTo>
                      <a:cubicBezTo>
                        <a:pt x="1269" y="238"/>
                        <a:pt x="1005" y="1"/>
                        <a:pt x="714"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3"/>
                <p:cNvSpPr/>
                <p:nvPr/>
              </p:nvSpPr>
              <p:spPr>
                <a:xfrm>
                  <a:off x="755175" y="3900525"/>
                  <a:ext cx="23125" cy="23125"/>
                </a:xfrm>
                <a:custGeom>
                  <a:rect b="b" l="l" r="r" t="t"/>
                  <a:pathLst>
                    <a:path extrusionOk="0" h="925" w="925">
                      <a:moveTo>
                        <a:pt x="476" y="0"/>
                      </a:moveTo>
                      <a:cubicBezTo>
                        <a:pt x="212" y="0"/>
                        <a:pt x="0" y="212"/>
                        <a:pt x="0" y="476"/>
                      </a:cubicBezTo>
                      <a:cubicBezTo>
                        <a:pt x="0" y="713"/>
                        <a:pt x="212" y="925"/>
                        <a:pt x="476" y="925"/>
                      </a:cubicBezTo>
                      <a:cubicBezTo>
                        <a:pt x="714" y="925"/>
                        <a:pt x="925" y="713"/>
                        <a:pt x="925" y="476"/>
                      </a:cubicBezTo>
                      <a:cubicBezTo>
                        <a:pt x="925" y="212"/>
                        <a:pt x="714" y="0"/>
                        <a:pt x="476"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3"/>
                <p:cNvSpPr/>
                <p:nvPr/>
              </p:nvSpPr>
              <p:spPr>
                <a:xfrm>
                  <a:off x="1537700" y="3481200"/>
                  <a:ext cx="40975" cy="35650"/>
                </a:xfrm>
                <a:custGeom>
                  <a:rect b="b" l="l" r="r" t="t"/>
                  <a:pathLst>
                    <a:path extrusionOk="0" h="1426" w="1639">
                      <a:moveTo>
                        <a:pt x="925" y="0"/>
                      </a:moveTo>
                      <a:cubicBezTo>
                        <a:pt x="317" y="0"/>
                        <a:pt x="0" y="766"/>
                        <a:pt x="423" y="1215"/>
                      </a:cubicBezTo>
                      <a:cubicBezTo>
                        <a:pt x="568" y="1361"/>
                        <a:pt x="747" y="1426"/>
                        <a:pt x="922" y="1426"/>
                      </a:cubicBezTo>
                      <a:cubicBezTo>
                        <a:pt x="1288" y="1426"/>
                        <a:pt x="1638" y="1142"/>
                        <a:pt x="1638" y="713"/>
                      </a:cubicBezTo>
                      <a:cubicBezTo>
                        <a:pt x="1638" y="317"/>
                        <a:pt x="1321" y="0"/>
                        <a:pt x="925"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3"/>
                <p:cNvSpPr/>
                <p:nvPr/>
              </p:nvSpPr>
              <p:spPr>
                <a:xfrm>
                  <a:off x="782900" y="3523450"/>
                  <a:ext cx="48900" cy="41900"/>
                </a:xfrm>
                <a:custGeom>
                  <a:rect b="b" l="l" r="r" t="t"/>
                  <a:pathLst>
                    <a:path extrusionOk="0" h="1676" w="1956">
                      <a:moveTo>
                        <a:pt x="1110" y="1"/>
                      </a:moveTo>
                      <a:cubicBezTo>
                        <a:pt x="371" y="1"/>
                        <a:pt x="1" y="899"/>
                        <a:pt x="529" y="1427"/>
                      </a:cubicBezTo>
                      <a:cubicBezTo>
                        <a:pt x="701" y="1599"/>
                        <a:pt x="909" y="1676"/>
                        <a:pt x="1113" y="1676"/>
                      </a:cubicBezTo>
                      <a:cubicBezTo>
                        <a:pt x="1535" y="1676"/>
                        <a:pt x="1938" y="1345"/>
                        <a:pt x="1955" y="846"/>
                      </a:cubicBezTo>
                      <a:cubicBezTo>
                        <a:pt x="1955" y="371"/>
                        <a:pt x="1586" y="1"/>
                        <a:pt x="1110"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3"/>
                <p:cNvSpPr/>
                <p:nvPr/>
              </p:nvSpPr>
              <p:spPr>
                <a:xfrm>
                  <a:off x="763275" y="2777225"/>
                  <a:ext cx="26925" cy="23225"/>
                </a:xfrm>
                <a:custGeom>
                  <a:rect b="b" l="l" r="r" t="t"/>
                  <a:pathLst>
                    <a:path extrusionOk="0" h="929" w="1077">
                      <a:moveTo>
                        <a:pt x="571" y="1"/>
                      </a:moveTo>
                      <a:cubicBezTo>
                        <a:pt x="194" y="1"/>
                        <a:pt x="1" y="485"/>
                        <a:pt x="284" y="794"/>
                      </a:cubicBezTo>
                      <a:cubicBezTo>
                        <a:pt x="377" y="887"/>
                        <a:pt x="491" y="928"/>
                        <a:pt x="603" y="928"/>
                      </a:cubicBezTo>
                      <a:cubicBezTo>
                        <a:pt x="844" y="928"/>
                        <a:pt x="1076" y="739"/>
                        <a:pt x="1076" y="451"/>
                      </a:cubicBezTo>
                      <a:cubicBezTo>
                        <a:pt x="1076" y="187"/>
                        <a:pt x="865" y="2"/>
                        <a:pt x="601" y="2"/>
                      </a:cubicBezTo>
                      <a:cubicBezTo>
                        <a:pt x="591" y="1"/>
                        <a:pt x="581" y="1"/>
                        <a:pt x="571"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3"/>
                <p:cNvSpPr/>
                <p:nvPr/>
              </p:nvSpPr>
              <p:spPr>
                <a:xfrm>
                  <a:off x="6819900" y="974225"/>
                  <a:ext cx="44275" cy="37925"/>
                </a:xfrm>
                <a:custGeom>
                  <a:rect b="b" l="l" r="r" t="t"/>
                  <a:pathLst>
                    <a:path extrusionOk="0" h="1517" w="1771">
                      <a:moveTo>
                        <a:pt x="1003" y="1"/>
                      </a:moveTo>
                      <a:cubicBezTo>
                        <a:pt x="818" y="1"/>
                        <a:pt x="629" y="69"/>
                        <a:pt x="476" y="222"/>
                      </a:cubicBezTo>
                      <a:cubicBezTo>
                        <a:pt x="0" y="698"/>
                        <a:pt x="344" y="1516"/>
                        <a:pt x="1004" y="1516"/>
                      </a:cubicBezTo>
                      <a:cubicBezTo>
                        <a:pt x="1427" y="1490"/>
                        <a:pt x="1770" y="1173"/>
                        <a:pt x="1770" y="750"/>
                      </a:cubicBezTo>
                      <a:cubicBezTo>
                        <a:pt x="1770" y="303"/>
                        <a:pt x="1394" y="1"/>
                        <a:pt x="1003"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3"/>
                <p:cNvSpPr/>
                <p:nvPr/>
              </p:nvSpPr>
              <p:spPr>
                <a:xfrm>
                  <a:off x="5587000" y="1267675"/>
                  <a:ext cx="42950" cy="36975"/>
                </a:xfrm>
                <a:custGeom>
                  <a:rect b="b" l="l" r="r" t="t"/>
                  <a:pathLst>
                    <a:path extrusionOk="0" h="1479" w="1718">
                      <a:moveTo>
                        <a:pt x="1005" y="1"/>
                      </a:moveTo>
                      <a:cubicBezTo>
                        <a:pt x="344" y="1"/>
                        <a:pt x="1" y="793"/>
                        <a:pt x="476" y="1269"/>
                      </a:cubicBezTo>
                      <a:cubicBezTo>
                        <a:pt x="621" y="1413"/>
                        <a:pt x="801" y="1478"/>
                        <a:pt x="978" y="1478"/>
                      </a:cubicBezTo>
                      <a:cubicBezTo>
                        <a:pt x="1353" y="1478"/>
                        <a:pt x="1718" y="1188"/>
                        <a:pt x="1718" y="740"/>
                      </a:cubicBezTo>
                      <a:cubicBezTo>
                        <a:pt x="1718" y="344"/>
                        <a:pt x="1401" y="1"/>
                        <a:pt x="1005"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3"/>
                <p:cNvSpPr/>
                <p:nvPr/>
              </p:nvSpPr>
              <p:spPr>
                <a:xfrm>
                  <a:off x="5804275" y="838450"/>
                  <a:ext cx="38975" cy="32775"/>
                </a:xfrm>
                <a:custGeom>
                  <a:rect b="b" l="l" r="r" t="t"/>
                  <a:pathLst>
                    <a:path extrusionOk="0" h="1311" w="1559">
                      <a:moveTo>
                        <a:pt x="898" y="1"/>
                      </a:moveTo>
                      <a:cubicBezTo>
                        <a:pt x="291" y="1"/>
                        <a:pt x="0" y="714"/>
                        <a:pt x="423" y="1110"/>
                      </a:cubicBezTo>
                      <a:cubicBezTo>
                        <a:pt x="562" y="1249"/>
                        <a:pt x="732" y="1311"/>
                        <a:pt x="897" y="1311"/>
                      </a:cubicBezTo>
                      <a:cubicBezTo>
                        <a:pt x="1237" y="1311"/>
                        <a:pt x="1559" y="1051"/>
                        <a:pt x="1559" y="661"/>
                      </a:cubicBezTo>
                      <a:cubicBezTo>
                        <a:pt x="1559" y="291"/>
                        <a:pt x="1242" y="1"/>
                        <a:pt x="898"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3"/>
                <p:cNvSpPr/>
                <p:nvPr/>
              </p:nvSpPr>
              <p:spPr>
                <a:xfrm>
                  <a:off x="6315375" y="1154750"/>
                  <a:ext cx="33050" cy="33050"/>
                </a:xfrm>
                <a:custGeom>
                  <a:rect b="b" l="l" r="r" t="t"/>
                  <a:pathLst>
                    <a:path extrusionOk="0" h="1322" w="1322">
                      <a:moveTo>
                        <a:pt x="661" y="1"/>
                      </a:moveTo>
                      <a:cubicBezTo>
                        <a:pt x="291" y="1"/>
                        <a:pt x="1" y="292"/>
                        <a:pt x="1" y="661"/>
                      </a:cubicBezTo>
                      <a:cubicBezTo>
                        <a:pt x="1" y="1031"/>
                        <a:pt x="291" y="1322"/>
                        <a:pt x="661" y="1322"/>
                      </a:cubicBezTo>
                      <a:cubicBezTo>
                        <a:pt x="1031" y="1322"/>
                        <a:pt x="1322" y="1031"/>
                        <a:pt x="1322" y="661"/>
                      </a:cubicBezTo>
                      <a:cubicBezTo>
                        <a:pt x="1322" y="292"/>
                        <a:pt x="1031" y="1"/>
                        <a:pt x="661"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3"/>
                <p:cNvSpPr/>
                <p:nvPr/>
              </p:nvSpPr>
              <p:spPr>
                <a:xfrm>
                  <a:off x="6045300" y="2040900"/>
                  <a:ext cx="31050" cy="26175"/>
                </a:xfrm>
                <a:custGeom>
                  <a:rect b="b" l="l" r="r" t="t"/>
                  <a:pathLst>
                    <a:path extrusionOk="0" h="1047" w="1242">
                      <a:moveTo>
                        <a:pt x="758" y="1"/>
                      </a:moveTo>
                      <a:cubicBezTo>
                        <a:pt x="743" y="1"/>
                        <a:pt x="728" y="1"/>
                        <a:pt x="714" y="3"/>
                      </a:cubicBezTo>
                      <a:cubicBezTo>
                        <a:pt x="238" y="3"/>
                        <a:pt x="0" y="558"/>
                        <a:pt x="344" y="901"/>
                      </a:cubicBezTo>
                      <a:cubicBezTo>
                        <a:pt x="453" y="1001"/>
                        <a:pt x="583" y="1046"/>
                        <a:pt x="709" y="1046"/>
                      </a:cubicBezTo>
                      <a:cubicBezTo>
                        <a:pt x="983" y="1046"/>
                        <a:pt x="1242" y="838"/>
                        <a:pt x="1242" y="531"/>
                      </a:cubicBezTo>
                      <a:cubicBezTo>
                        <a:pt x="1242" y="230"/>
                        <a:pt x="1028" y="1"/>
                        <a:pt x="758"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3"/>
                <p:cNvSpPr/>
                <p:nvPr/>
              </p:nvSpPr>
              <p:spPr>
                <a:xfrm>
                  <a:off x="6624425" y="1949175"/>
                  <a:ext cx="25775" cy="25100"/>
                </a:xfrm>
                <a:custGeom>
                  <a:rect b="b" l="l" r="r" t="t"/>
                  <a:pathLst>
                    <a:path extrusionOk="0" h="1004" w="1031">
                      <a:moveTo>
                        <a:pt x="503" y="0"/>
                      </a:moveTo>
                      <a:cubicBezTo>
                        <a:pt x="239" y="0"/>
                        <a:pt x="1" y="212"/>
                        <a:pt x="1" y="502"/>
                      </a:cubicBezTo>
                      <a:cubicBezTo>
                        <a:pt x="1" y="793"/>
                        <a:pt x="239" y="1004"/>
                        <a:pt x="503" y="1004"/>
                      </a:cubicBezTo>
                      <a:cubicBezTo>
                        <a:pt x="793" y="1004"/>
                        <a:pt x="1031" y="793"/>
                        <a:pt x="1031" y="502"/>
                      </a:cubicBezTo>
                      <a:cubicBezTo>
                        <a:pt x="1031" y="212"/>
                        <a:pt x="793" y="0"/>
                        <a:pt x="503"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3"/>
                <p:cNvSpPr/>
                <p:nvPr/>
              </p:nvSpPr>
              <p:spPr>
                <a:xfrm>
                  <a:off x="6839050" y="2318975"/>
                  <a:ext cx="43600" cy="37625"/>
                </a:xfrm>
                <a:custGeom>
                  <a:rect b="b" l="l" r="r" t="t"/>
                  <a:pathLst>
                    <a:path extrusionOk="0" h="1505" w="1744">
                      <a:moveTo>
                        <a:pt x="978" y="0"/>
                      </a:moveTo>
                      <a:cubicBezTo>
                        <a:pt x="317" y="0"/>
                        <a:pt x="0" y="819"/>
                        <a:pt x="449" y="1295"/>
                      </a:cubicBezTo>
                      <a:cubicBezTo>
                        <a:pt x="602" y="1439"/>
                        <a:pt x="791" y="1504"/>
                        <a:pt x="976" y="1504"/>
                      </a:cubicBezTo>
                      <a:cubicBezTo>
                        <a:pt x="1367" y="1504"/>
                        <a:pt x="1744" y="1214"/>
                        <a:pt x="1744" y="766"/>
                      </a:cubicBezTo>
                      <a:cubicBezTo>
                        <a:pt x="1744" y="344"/>
                        <a:pt x="1400" y="0"/>
                        <a:pt x="978"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3"/>
                <p:cNvSpPr/>
                <p:nvPr/>
              </p:nvSpPr>
              <p:spPr>
                <a:xfrm>
                  <a:off x="6786875" y="2701975"/>
                  <a:ext cx="30400" cy="25450"/>
                </a:xfrm>
                <a:custGeom>
                  <a:rect b="b" l="l" r="r" t="t"/>
                  <a:pathLst>
                    <a:path extrusionOk="0" h="1018" w="1216">
                      <a:moveTo>
                        <a:pt x="687" y="0"/>
                      </a:moveTo>
                      <a:cubicBezTo>
                        <a:pt x="238" y="0"/>
                        <a:pt x="1" y="555"/>
                        <a:pt x="318" y="872"/>
                      </a:cubicBezTo>
                      <a:cubicBezTo>
                        <a:pt x="426" y="973"/>
                        <a:pt x="554" y="1017"/>
                        <a:pt x="678" y="1017"/>
                      </a:cubicBezTo>
                      <a:cubicBezTo>
                        <a:pt x="945" y="1017"/>
                        <a:pt x="1198" y="809"/>
                        <a:pt x="1216" y="502"/>
                      </a:cubicBezTo>
                      <a:cubicBezTo>
                        <a:pt x="1216" y="212"/>
                        <a:pt x="978" y="0"/>
                        <a:pt x="687"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3"/>
                <p:cNvSpPr/>
                <p:nvPr/>
              </p:nvSpPr>
              <p:spPr>
                <a:xfrm>
                  <a:off x="6275775" y="1501450"/>
                  <a:ext cx="46900" cy="39650"/>
                </a:xfrm>
                <a:custGeom>
                  <a:rect b="b" l="l" r="r" t="t"/>
                  <a:pathLst>
                    <a:path extrusionOk="0" h="1586" w="1876">
                      <a:moveTo>
                        <a:pt x="1083" y="0"/>
                      </a:moveTo>
                      <a:cubicBezTo>
                        <a:pt x="370" y="0"/>
                        <a:pt x="0" y="846"/>
                        <a:pt x="502" y="1348"/>
                      </a:cubicBezTo>
                      <a:cubicBezTo>
                        <a:pt x="666" y="1512"/>
                        <a:pt x="870" y="1585"/>
                        <a:pt x="1069" y="1585"/>
                      </a:cubicBezTo>
                      <a:cubicBezTo>
                        <a:pt x="1481" y="1585"/>
                        <a:pt x="1875" y="1273"/>
                        <a:pt x="1875" y="793"/>
                      </a:cubicBezTo>
                      <a:cubicBezTo>
                        <a:pt x="1875" y="344"/>
                        <a:pt x="1506" y="0"/>
                        <a:pt x="1083"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3"/>
                <p:cNvSpPr/>
                <p:nvPr/>
              </p:nvSpPr>
              <p:spPr>
                <a:xfrm>
                  <a:off x="6277750" y="852975"/>
                  <a:ext cx="43600" cy="36625"/>
                </a:xfrm>
                <a:custGeom>
                  <a:rect b="b" l="l" r="r" t="t"/>
                  <a:pathLst>
                    <a:path extrusionOk="0" h="1465" w="1744">
                      <a:moveTo>
                        <a:pt x="1004" y="1"/>
                      </a:moveTo>
                      <a:cubicBezTo>
                        <a:pt x="344" y="1"/>
                        <a:pt x="0" y="793"/>
                        <a:pt x="476" y="1242"/>
                      </a:cubicBezTo>
                      <a:cubicBezTo>
                        <a:pt x="621" y="1396"/>
                        <a:pt x="806" y="1464"/>
                        <a:pt x="989" y="1464"/>
                      </a:cubicBezTo>
                      <a:cubicBezTo>
                        <a:pt x="1370" y="1464"/>
                        <a:pt x="1744" y="1169"/>
                        <a:pt x="1744" y="740"/>
                      </a:cubicBezTo>
                      <a:cubicBezTo>
                        <a:pt x="1744" y="318"/>
                        <a:pt x="1400" y="1"/>
                        <a:pt x="1004"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3"/>
                <p:cNvSpPr/>
                <p:nvPr/>
              </p:nvSpPr>
              <p:spPr>
                <a:xfrm>
                  <a:off x="5790400" y="1037875"/>
                  <a:ext cx="33700" cy="28800"/>
                </a:xfrm>
                <a:custGeom>
                  <a:rect b="b" l="l" r="r" t="t"/>
                  <a:pathLst>
                    <a:path extrusionOk="0" h="1152" w="1348">
                      <a:moveTo>
                        <a:pt x="793" y="1"/>
                      </a:moveTo>
                      <a:cubicBezTo>
                        <a:pt x="265" y="1"/>
                        <a:pt x="1" y="635"/>
                        <a:pt x="370" y="978"/>
                      </a:cubicBezTo>
                      <a:cubicBezTo>
                        <a:pt x="490" y="1098"/>
                        <a:pt x="635" y="1151"/>
                        <a:pt x="777" y="1151"/>
                      </a:cubicBezTo>
                      <a:cubicBezTo>
                        <a:pt x="1071" y="1151"/>
                        <a:pt x="1348" y="921"/>
                        <a:pt x="1348" y="582"/>
                      </a:cubicBezTo>
                      <a:cubicBezTo>
                        <a:pt x="1348" y="265"/>
                        <a:pt x="1110" y="1"/>
                        <a:pt x="793"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3"/>
                <p:cNvSpPr/>
                <p:nvPr/>
              </p:nvSpPr>
              <p:spPr>
                <a:xfrm>
                  <a:off x="4704775" y="852975"/>
                  <a:ext cx="41625" cy="35675"/>
                </a:xfrm>
                <a:custGeom>
                  <a:rect b="b" l="l" r="r" t="t"/>
                  <a:pathLst>
                    <a:path extrusionOk="0" h="1427" w="1665">
                      <a:moveTo>
                        <a:pt x="951" y="1"/>
                      </a:moveTo>
                      <a:cubicBezTo>
                        <a:pt x="317" y="1"/>
                        <a:pt x="0" y="767"/>
                        <a:pt x="449" y="1216"/>
                      </a:cubicBezTo>
                      <a:cubicBezTo>
                        <a:pt x="595" y="1361"/>
                        <a:pt x="774" y="1426"/>
                        <a:pt x="949" y="1426"/>
                      </a:cubicBezTo>
                      <a:cubicBezTo>
                        <a:pt x="1314" y="1426"/>
                        <a:pt x="1664" y="1142"/>
                        <a:pt x="1664" y="714"/>
                      </a:cubicBezTo>
                      <a:cubicBezTo>
                        <a:pt x="1664" y="318"/>
                        <a:pt x="1348" y="1"/>
                        <a:pt x="951"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3"/>
                <p:cNvSpPr/>
                <p:nvPr/>
              </p:nvSpPr>
              <p:spPr>
                <a:xfrm>
                  <a:off x="4248475" y="2602250"/>
                  <a:ext cx="28400" cy="23875"/>
                </a:xfrm>
                <a:custGeom>
                  <a:rect b="b" l="l" r="r" t="t"/>
                  <a:pathLst>
                    <a:path extrusionOk="0" h="955" w="1136">
                      <a:moveTo>
                        <a:pt x="634" y="1"/>
                      </a:moveTo>
                      <a:cubicBezTo>
                        <a:pt x="211" y="1"/>
                        <a:pt x="0" y="503"/>
                        <a:pt x="317" y="820"/>
                      </a:cubicBezTo>
                      <a:cubicBezTo>
                        <a:pt x="410" y="912"/>
                        <a:pt x="527" y="954"/>
                        <a:pt x="643" y="954"/>
                      </a:cubicBezTo>
                      <a:cubicBezTo>
                        <a:pt x="891" y="954"/>
                        <a:pt x="1136" y="764"/>
                        <a:pt x="1136" y="476"/>
                      </a:cubicBezTo>
                      <a:cubicBezTo>
                        <a:pt x="1110" y="212"/>
                        <a:pt x="898" y="1"/>
                        <a:pt x="634"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3"/>
                <p:cNvSpPr/>
                <p:nvPr/>
              </p:nvSpPr>
              <p:spPr>
                <a:xfrm>
                  <a:off x="4117725" y="3023575"/>
                  <a:ext cx="45575" cy="38850"/>
                </a:xfrm>
                <a:custGeom>
                  <a:rect b="b" l="l" r="r" t="t"/>
                  <a:pathLst>
                    <a:path extrusionOk="0" h="1554" w="1823">
                      <a:moveTo>
                        <a:pt x="1057" y="0"/>
                      </a:moveTo>
                      <a:cubicBezTo>
                        <a:pt x="343" y="0"/>
                        <a:pt x="0" y="819"/>
                        <a:pt x="502" y="1321"/>
                      </a:cubicBezTo>
                      <a:cubicBezTo>
                        <a:pt x="654" y="1482"/>
                        <a:pt x="845" y="1553"/>
                        <a:pt x="1033" y="1553"/>
                      </a:cubicBezTo>
                      <a:cubicBezTo>
                        <a:pt x="1432" y="1553"/>
                        <a:pt x="1823" y="1233"/>
                        <a:pt x="1823" y="766"/>
                      </a:cubicBezTo>
                      <a:cubicBezTo>
                        <a:pt x="1823" y="344"/>
                        <a:pt x="1479" y="0"/>
                        <a:pt x="1057" y="0"/>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3"/>
                <p:cNvSpPr/>
                <p:nvPr/>
              </p:nvSpPr>
              <p:spPr>
                <a:xfrm>
                  <a:off x="3732725" y="3346475"/>
                  <a:ext cx="34375" cy="29425"/>
                </a:xfrm>
                <a:custGeom>
                  <a:rect b="b" l="l" r="r" t="t"/>
                  <a:pathLst>
                    <a:path extrusionOk="0" h="1177" w="1375">
                      <a:moveTo>
                        <a:pt x="793" y="1"/>
                      </a:moveTo>
                      <a:cubicBezTo>
                        <a:pt x="238" y="1"/>
                        <a:pt x="1" y="635"/>
                        <a:pt x="370" y="1004"/>
                      </a:cubicBezTo>
                      <a:cubicBezTo>
                        <a:pt x="489" y="1124"/>
                        <a:pt x="636" y="1177"/>
                        <a:pt x="780" y="1177"/>
                      </a:cubicBezTo>
                      <a:cubicBezTo>
                        <a:pt x="1083" y="1177"/>
                        <a:pt x="1374" y="940"/>
                        <a:pt x="1374" y="582"/>
                      </a:cubicBezTo>
                      <a:cubicBezTo>
                        <a:pt x="1374" y="265"/>
                        <a:pt x="1110" y="1"/>
                        <a:pt x="793" y="1"/>
                      </a:cubicBezTo>
                      <a:close/>
                    </a:path>
                  </a:pathLst>
                </a:custGeom>
                <a:solidFill>
                  <a:schemeClr val="accent1"/>
                </a:solidFill>
                <a:ln>
                  <a:noFill/>
                </a:ln>
                <a:effectLst>
                  <a:outerShdw blurRad="142875" rotWithShape="0" algn="bl">
                    <a:schemeClr val="accent1">
                      <a:alpha val="7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pic>
        <p:nvPicPr>
          <p:cNvPr id="330" name="Google Shape;330;p1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31" name="Google Shape;331;p13"/>
          <p:cNvSpPr txBox="1"/>
          <p:nvPr>
            <p:ph type="title"/>
          </p:nvPr>
        </p:nvSpPr>
        <p:spPr>
          <a:xfrm>
            <a:off x="1828800" y="2984373"/>
            <a:ext cx="54864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2" name="Google Shape;332;p13"/>
          <p:cNvSpPr txBox="1"/>
          <p:nvPr>
            <p:ph hasCustomPrompt="1" idx="2" type="title"/>
          </p:nvPr>
        </p:nvSpPr>
        <p:spPr>
          <a:xfrm>
            <a:off x="3886181" y="1473327"/>
            <a:ext cx="1371600" cy="1097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5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33" name="Google Shape;333;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1324525" y="445025"/>
            <a:ext cx="6495000" cy="572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18" name="Google Shape;18;p4"/>
          <p:cNvSpPr txBox="1"/>
          <p:nvPr>
            <p:ph idx="1" type="body"/>
          </p:nvPr>
        </p:nvSpPr>
        <p:spPr>
          <a:xfrm>
            <a:off x="1069200" y="1463675"/>
            <a:ext cx="7005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9" name="Google Shape;19;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1324525" y="445025"/>
            <a:ext cx="6495000" cy="572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2125775" y="385000"/>
            <a:ext cx="4892400" cy="387900"/>
          </a:xfrm>
          <a:prstGeom prst="rect">
            <a:avLst/>
          </a:prstGeom>
        </p:spPr>
        <p:txBody>
          <a:bodyPr anchorCtr="0" anchor="ctr" bIns="91425" lIns="91425" spcFirstLastPara="1" rIns="91425" wrap="square" tIns="91425">
            <a:noAutofit/>
          </a:bodyPr>
          <a:lstStyle>
            <a:lvl1pPr lvl="0">
              <a:spcBef>
                <a:spcPts val="0"/>
              </a:spcBef>
              <a:spcAft>
                <a:spcPts val="0"/>
              </a:spcAft>
              <a:buSzPts val="2600"/>
              <a:buNone/>
              <a:defRPr sz="2400">
                <a:latin typeface="Fira Sans Extra Condensed Medium"/>
                <a:ea typeface="Fira Sans Extra Condensed Medium"/>
                <a:cs typeface="Fira Sans Extra Condensed Medium"/>
                <a:sym typeface="Fira Sans Extra Condensed Medium"/>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27" name="Google Shape;27;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 name="Google Shape;40;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200"/>
              <a:buNone/>
              <a:defRPr/>
            </a:lvl1pPr>
          </a:lstStyle>
          <a:p/>
        </p:txBody>
      </p:sp>
      <p:sp>
        <p:nvSpPr>
          <p:cNvPr id="43" name="Google Shape;43;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324525" y="445025"/>
            <a:ext cx="64950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9pPr>
          </a:lstStyle>
          <a:p/>
        </p:txBody>
      </p:sp>
      <p:sp>
        <p:nvSpPr>
          <p:cNvPr id="7" name="Google Shape;7;p1"/>
          <p:cNvSpPr txBox="1"/>
          <p:nvPr>
            <p:ph idx="1" type="body"/>
          </p:nvPr>
        </p:nvSpPr>
        <p:spPr>
          <a:xfrm>
            <a:off x="1069200" y="1463675"/>
            <a:ext cx="70056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1pPr>
            <a:lvl2pPr indent="-304800" lvl="1" marL="9144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2pPr>
            <a:lvl3pPr indent="-304800" lvl="2" marL="13716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3pPr>
            <a:lvl4pPr indent="-304800" lvl="3" marL="1828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4pPr>
            <a:lvl5pPr indent="-304800" lvl="4" marL="22860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5pPr>
            <a:lvl6pPr indent="-304800" lvl="5" marL="27432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6pPr>
            <a:lvl7pPr indent="-304800" lvl="6" marL="32004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7pPr>
            <a:lvl8pPr indent="-304800" lvl="7" marL="36576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8pPr>
            <a:lvl9pPr indent="-304800" lvl="8" marL="411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Fira Sans"/>
                <a:ea typeface="Fira Sans"/>
                <a:cs typeface="Fira Sans"/>
                <a:sym typeface="Fira Sans"/>
              </a:defRPr>
            </a:lvl1pPr>
            <a:lvl2pPr lvl="1" algn="r">
              <a:buNone/>
              <a:defRPr sz="1300">
                <a:solidFill>
                  <a:schemeClr val="dk1"/>
                </a:solidFill>
                <a:latin typeface="Fira Sans"/>
                <a:ea typeface="Fira Sans"/>
                <a:cs typeface="Fira Sans"/>
                <a:sym typeface="Fira Sans"/>
              </a:defRPr>
            </a:lvl2pPr>
            <a:lvl3pPr lvl="2" algn="r">
              <a:buNone/>
              <a:defRPr sz="1300">
                <a:solidFill>
                  <a:schemeClr val="dk1"/>
                </a:solidFill>
                <a:latin typeface="Fira Sans"/>
                <a:ea typeface="Fira Sans"/>
                <a:cs typeface="Fira Sans"/>
                <a:sym typeface="Fira Sans"/>
              </a:defRPr>
            </a:lvl3pPr>
            <a:lvl4pPr lvl="3" algn="r">
              <a:buNone/>
              <a:defRPr sz="1300">
                <a:solidFill>
                  <a:schemeClr val="dk1"/>
                </a:solidFill>
                <a:latin typeface="Fira Sans"/>
                <a:ea typeface="Fira Sans"/>
                <a:cs typeface="Fira Sans"/>
                <a:sym typeface="Fira Sans"/>
              </a:defRPr>
            </a:lvl4pPr>
            <a:lvl5pPr lvl="4" algn="r">
              <a:buNone/>
              <a:defRPr sz="1300">
                <a:solidFill>
                  <a:schemeClr val="dk1"/>
                </a:solidFill>
                <a:latin typeface="Fira Sans"/>
                <a:ea typeface="Fira Sans"/>
                <a:cs typeface="Fira Sans"/>
                <a:sym typeface="Fira Sans"/>
              </a:defRPr>
            </a:lvl5pPr>
            <a:lvl6pPr lvl="5" algn="r">
              <a:buNone/>
              <a:defRPr sz="1300">
                <a:solidFill>
                  <a:schemeClr val="dk1"/>
                </a:solidFill>
                <a:latin typeface="Fira Sans"/>
                <a:ea typeface="Fira Sans"/>
                <a:cs typeface="Fira Sans"/>
                <a:sym typeface="Fira Sans"/>
              </a:defRPr>
            </a:lvl6pPr>
            <a:lvl7pPr lvl="6" algn="r">
              <a:buNone/>
              <a:defRPr sz="1300">
                <a:solidFill>
                  <a:schemeClr val="dk1"/>
                </a:solidFill>
                <a:latin typeface="Fira Sans"/>
                <a:ea typeface="Fira Sans"/>
                <a:cs typeface="Fira Sans"/>
                <a:sym typeface="Fira Sans"/>
              </a:defRPr>
            </a:lvl7pPr>
            <a:lvl8pPr lvl="7" algn="r">
              <a:buNone/>
              <a:defRPr sz="1300">
                <a:solidFill>
                  <a:schemeClr val="dk1"/>
                </a:solidFill>
                <a:latin typeface="Fira Sans"/>
                <a:ea typeface="Fira Sans"/>
                <a:cs typeface="Fira Sans"/>
                <a:sym typeface="Fira Sans"/>
              </a:defRPr>
            </a:lvl8pPr>
            <a:lvl9pPr lvl="8" algn="r">
              <a:buNone/>
              <a:defRPr sz="1300">
                <a:solidFill>
                  <a:schemeClr val="dk1"/>
                </a:solidFill>
                <a:latin typeface="Fira Sans"/>
                <a:ea typeface="Fira Sans"/>
                <a:cs typeface="Fira Sans"/>
                <a:sym typeface="Fira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7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8.jpg"/><Relationship Id="rId7" Type="http://schemas.openxmlformats.org/officeDocument/2006/relationships/image" Target="../media/image19.png"/><Relationship Id="rId8"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hyperlink" Target="https://en.wiktionary.org/wiki/m%C2%B2" TargetMode="External"/><Relationship Id="rId9" Type="http://schemas.openxmlformats.org/officeDocument/2006/relationships/image" Target="../media/image27.png"/><Relationship Id="rId5" Type="http://schemas.openxmlformats.org/officeDocument/2006/relationships/hyperlink" Target="https://en.wiktionary.org/wiki/m%C2%B2" TargetMode="External"/><Relationship Id="rId6" Type="http://schemas.openxmlformats.org/officeDocument/2006/relationships/image" Target="../media/image23.png"/><Relationship Id="rId7" Type="http://schemas.openxmlformats.org/officeDocument/2006/relationships/image" Target="../media/image26.png"/><Relationship Id="rId8" Type="http://schemas.openxmlformats.org/officeDocument/2006/relationships/image" Target="../media/image20.png"/></Relationships>
</file>

<file path=ppt/slides/_rels/slide15.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29.png"/><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hyperlink" Target="https://en.wiktionary.org/wiki/m%C2%B2" TargetMode="External"/><Relationship Id="rId9" Type="http://schemas.openxmlformats.org/officeDocument/2006/relationships/image" Target="../media/image33.png"/><Relationship Id="rId5" Type="http://schemas.openxmlformats.org/officeDocument/2006/relationships/hyperlink" Target="https://en.wiktionary.org/wiki/m%C2%B2" TargetMode="External"/><Relationship Id="rId6" Type="http://schemas.openxmlformats.org/officeDocument/2006/relationships/image" Target="../media/image23.png"/><Relationship Id="rId7" Type="http://schemas.openxmlformats.org/officeDocument/2006/relationships/image" Target="../media/image20.png"/><Relationship Id="rId8"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1" Type="http://schemas.openxmlformats.org/officeDocument/2006/relationships/hyperlink" Target="https://doi.org/10.1159/000355669" TargetMode="External"/><Relationship Id="rId10" Type="http://schemas.openxmlformats.org/officeDocument/2006/relationships/hyperlink" Target="https://doi.org/10.1007/s40520-022-02227-4" TargetMode="External"/><Relationship Id="rId13" Type="http://schemas.openxmlformats.org/officeDocument/2006/relationships/hyperlink" Target="https://doi.org/10.48550/arXiv.2103.00020" TargetMode="External"/><Relationship Id="rId12" Type="http://schemas.openxmlformats.org/officeDocument/2006/relationships/hyperlink" Target="https://doi.org/10.48550/arXiv.2103.00020" TargetMode="External"/><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31.png"/><Relationship Id="rId9" Type="http://schemas.openxmlformats.org/officeDocument/2006/relationships/hyperlink" Target="https://www.numbeo.com/quality-of-life/indices_explained.jsp" TargetMode="External"/><Relationship Id="rId14" Type="http://schemas.openxmlformats.org/officeDocument/2006/relationships/hyperlink" Target="https://opencv.org/" TargetMode="External"/><Relationship Id="rId5" Type="http://schemas.openxmlformats.org/officeDocument/2006/relationships/image" Target="../media/image32.png"/><Relationship Id="rId6" Type="http://schemas.openxmlformats.org/officeDocument/2006/relationships/hyperlink" Target="https://doi.org/10.1016/j.compenvurbsys.2023.101938" TargetMode="External"/><Relationship Id="rId7" Type="http://schemas.openxmlformats.org/officeDocument/2006/relationships/hyperlink" Target="https://doi.org/10.3390/ijgi9100600" TargetMode="External"/><Relationship Id="rId8" Type="http://schemas.openxmlformats.org/officeDocument/2006/relationships/hyperlink" Target="https://www.gps.gov/systems/gps/performance/accurac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4"/>
          <p:cNvSpPr txBox="1"/>
          <p:nvPr>
            <p:ph idx="1" type="subTitle"/>
          </p:nvPr>
        </p:nvSpPr>
        <p:spPr>
          <a:xfrm>
            <a:off x="1139725" y="2664203"/>
            <a:ext cx="2302500" cy="63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3C5F79"/>
                </a:solidFill>
                <a:latin typeface="Fira Sans Medium"/>
                <a:ea typeface="Fira Sans Medium"/>
                <a:cs typeface="Fira Sans Medium"/>
                <a:sym typeface="Fira Sans Medium"/>
              </a:rPr>
              <a:t>Marios Gravias</a:t>
            </a:r>
            <a:br>
              <a:rPr lang="en">
                <a:solidFill>
                  <a:srgbClr val="3C5F79"/>
                </a:solidFill>
                <a:latin typeface="Fira Sans Medium"/>
                <a:ea typeface="Fira Sans Medium"/>
                <a:cs typeface="Fira Sans Medium"/>
                <a:sym typeface="Fira Sans Medium"/>
              </a:rPr>
            </a:br>
            <a:r>
              <a:rPr lang="en">
                <a:solidFill>
                  <a:schemeClr val="accent6"/>
                </a:solidFill>
                <a:latin typeface="Fira Sans Medium"/>
                <a:ea typeface="Fira Sans Medium"/>
                <a:cs typeface="Fira Sans Medium"/>
                <a:sym typeface="Fira Sans Medium"/>
              </a:rPr>
              <a:t>Tilemachos Tragakis</a:t>
            </a:r>
            <a:endParaRPr>
              <a:solidFill>
                <a:schemeClr val="accent6"/>
              </a:solidFill>
              <a:latin typeface="Fira Sans Medium"/>
              <a:ea typeface="Fira Sans Medium"/>
              <a:cs typeface="Fira Sans Medium"/>
              <a:sym typeface="Fira Sans Medium"/>
            </a:endParaRPr>
          </a:p>
        </p:txBody>
      </p:sp>
      <p:sp>
        <p:nvSpPr>
          <p:cNvPr id="339" name="Google Shape;339;p14"/>
          <p:cNvSpPr/>
          <p:nvPr/>
        </p:nvSpPr>
        <p:spPr>
          <a:xfrm flipH="1">
            <a:off x="9763072" y="3720733"/>
            <a:ext cx="78271" cy="104825"/>
          </a:xfrm>
          <a:custGeom>
            <a:rect b="b" l="l" r="r" t="t"/>
            <a:pathLst>
              <a:path extrusionOk="0" h="1508" w="1126">
                <a:moveTo>
                  <a:pt x="0" y="1"/>
                </a:moveTo>
                <a:lnTo>
                  <a:pt x="0" y="1"/>
                </a:lnTo>
                <a:cubicBezTo>
                  <a:pt x="362" y="503"/>
                  <a:pt x="744" y="1005"/>
                  <a:pt x="1126" y="1508"/>
                </a:cubicBezTo>
                <a:lnTo>
                  <a:pt x="1126" y="16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 name="Google Shape;340;p14"/>
          <p:cNvGrpSpPr/>
          <p:nvPr/>
        </p:nvGrpSpPr>
        <p:grpSpPr>
          <a:xfrm>
            <a:off x="5993677" y="0"/>
            <a:ext cx="2877397" cy="3576814"/>
            <a:chOff x="4429131" y="-14027"/>
            <a:chExt cx="3836530" cy="4801093"/>
          </a:xfrm>
        </p:grpSpPr>
        <p:sp>
          <p:nvSpPr>
            <p:cNvPr id="341" name="Google Shape;341;p14"/>
            <p:cNvSpPr/>
            <p:nvPr/>
          </p:nvSpPr>
          <p:spPr>
            <a:xfrm>
              <a:off x="6160689" y="2231155"/>
              <a:ext cx="723034" cy="757107"/>
            </a:xfrm>
            <a:custGeom>
              <a:rect b="b" l="l" r="r" t="t"/>
              <a:pathLst>
                <a:path extrusionOk="0" h="16519" w="15856">
                  <a:moveTo>
                    <a:pt x="945" y="0"/>
                  </a:moveTo>
                  <a:cubicBezTo>
                    <a:pt x="322" y="2130"/>
                    <a:pt x="0" y="4361"/>
                    <a:pt x="0" y="6571"/>
                  </a:cubicBezTo>
                  <a:cubicBezTo>
                    <a:pt x="0" y="9264"/>
                    <a:pt x="1025" y="12720"/>
                    <a:pt x="2633" y="16518"/>
                  </a:cubicBezTo>
                  <a:lnTo>
                    <a:pt x="15855" y="16518"/>
                  </a:lnTo>
                  <a:cubicBezTo>
                    <a:pt x="10610" y="12700"/>
                    <a:pt x="9224" y="5486"/>
                    <a:pt x="127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4"/>
            <p:cNvSpPr/>
            <p:nvPr/>
          </p:nvSpPr>
          <p:spPr>
            <a:xfrm>
              <a:off x="7541715" y="2231158"/>
              <a:ext cx="723946" cy="757107"/>
            </a:xfrm>
            <a:custGeom>
              <a:rect b="b" l="l" r="r" t="t"/>
              <a:pathLst>
                <a:path extrusionOk="0" h="16519" w="15876">
                  <a:moveTo>
                    <a:pt x="3155" y="0"/>
                  </a:moveTo>
                  <a:cubicBezTo>
                    <a:pt x="4401" y="1969"/>
                    <a:pt x="5064" y="4260"/>
                    <a:pt x="5064" y="6571"/>
                  </a:cubicBezTo>
                  <a:cubicBezTo>
                    <a:pt x="5064" y="10510"/>
                    <a:pt x="3195" y="14207"/>
                    <a:pt x="0" y="16518"/>
                  </a:cubicBezTo>
                  <a:lnTo>
                    <a:pt x="13243" y="16518"/>
                  </a:lnTo>
                  <a:cubicBezTo>
                    <a:pt x="14850" y="12720"/>
                    <a:pt x="15875" y="9264"/>
                    <a:pt x="15875" y="6571"/>
                  </a:cubicBezTo>
                  <a:cubicBezTo>
                    <a:pt x="15875" y="4361"/>
                    <a:pt x="15554" y="2130"/>
                    <a:pt x="149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4"/>
            <p:cNvSpPr/>
            <p:nvPr/>
          </p:nvSpPr>
          <p:spPr>
            <a:xfrm>
              <a:off x="6280718" y="2988247"/>
              <a:ext cx="1864766" cy="756145"/>
            </a:xfrm>
            <a:custGeom>
              <a:rect b="b" l="l" r="r" t="t"/>
              <a:pathLst>
                <a:path extrusionOk="0" h="16498" w="40894">
                  <a:moveTo>
                    <a:pt x="1" y="0"/>
                  </a:moveTo>
                  <a:cubicBezTo>
                    <a:pt x="2251" y="5265"/>
                    <a:pt x="5647" y="11173"/>
                    <a:pt x="9023" y="16498"/>
                  </a:cubicBezTo>
                  <a:lnTo>
                    <a:pt x="31871" y="16498"/>
                  </a:lnTo>
                  <a:cubicBezTo>
                    <a:pt x="35267" y="11173"/>
                    <a:pt x="38643" y="5265"/>
                    <a:pt x="40894" y="0"/>
                  </a:cubicBezTo>
                  <a:lnTo>
                    <a:pt x="27651" y="0"/>
                  </a:lnTo>
                  <a:cubicBezTo>
                    <a:pt x="25586" y="1509"/>
                    <a:pt x="23090" y="2331"/>
                    <a:pt x="20549" y="2331"/>
                  </a:cubicBezTo>
                  <a:cubicBezTo>
                    <a:pt x="20519" y="2331"/>
                    <a:pt x="20488" y="2331"/>
                    <a:pt x="20457" y="2331"/>
                  </a:cubicBezTo>
                  <a:cubicBezTo>
                    <a:pt x="20426" y="2331"/>
                    <a:pt x="20395" y="2331"/>
                    <a:pt x="20365" y="2331"/>
                  </a:cubicBezTo>
                  <a:cubicBezTo>
                    <a:pt x="17805" y="2331"/>
                    <a:pt x="15308" y="1509"/>
                    <a:pt x="132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4"/>
            <p:cNvSpPr/>
            <p:nvPr/>
          </p:nvSpPr>
          <p:spPr>
            <a:xfrm>
              <a:off x="6692204" y="3744374"/>
              <a:ext cx="1041914" cy="757107"/>
            </a:xfrm>
            <a:custGeom>
              <a:rect b="b" l="l" r="r" t="t"/>
              <a:pathLst>
                <a:path extrusionOk="0" h="16519" w="22849">
                  <a:moveTo>
                    <a:pt x="0" y="1"/>
                  </a:moveTo>
                  <a:cubicBezTo>
                    <a:pt x="5727" y="9064"/>
                    <a:pt x="11414" y="16519"/>
                    <a:pt x="11414" y="16519"/>
                  </a:cubicBezTo>
                  <a:cubicBezTo>
                    <a:pt x="11414" y="16519"/>
                    <a:pt x="17121" y="9064"/>
                    <a:pt x="228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4"/>
            <p:cNvSpPr/>
            <p:nvPr/>
          </p:nvSpPr>
          <p:spPr>
            <a:xfrm>
              <a:off x="4429131" y="-14027"/>
              <a:ext cx="2769797" cy="4801093"/>
            </a:xfrm>
            <a:custGeom>
              <a:rect b="b" l="l" r="r" t="t"/>
              <a:pathLst>
                <a:path extrusionOk="0" h="168711" w="97331">
                  <a:moveTo>
                    <a:pt x="0" y="0"/>
                  </a:moveTo>
                  <a:lnTo>
                    <a:pt x="21441" y="30696"/>
                  </a:lnTo>
                  <a:lnTo>
                    <a:pt x="13745" y="128174"/>
                  </a:lnTo>
                  <a:lnTo>
                    <a:pt x="55563" y="134053"/>
                  </a:lnTo>
                  <a:lnTo>
                    <a:pt x="49662" y="165308"/>
                  </a:lnTo>
                  <a:lnTo>
                    <a:pt x="76857" y="168711"/>
                  </a:lnTo>
                  <a:lnTo>
                    <a:pt x="97331" y="158478"/>
                  </a:lnTo>
                </a:path>
              </a:pathLst>
            </a:custGeom>
            <a:noFill/>
            <a:ln cap="flat" cmpd="sng" w="28575">
              <a:solidFill>
                <a:schemeClr val="accent6"/>
              </a:solidFill>
              <a:prstDash val="dash"/>
              <a:round/>
              <a:headEnd len="med" w="med" type="none"/>
              <a:tailEnd len="med" w="med" type="none"/>
            </a:ln>
          </p:spPr>
        </p:sp>
        <p:sp>
          <p:nvSpPr>
            <p:cNvPr id="346" name="Google Shape;346;p14"/>
            <p:cNvSpPr/>
            <p:nvPr/>
          </p:nvSpPr>
          <p:spPr>
            <a:xfrm>
              <a:off x="6203739" y="1474986"/>
              <a:ext cx="2018712" cy="756190"/>
            </a:xfrm>
            <a:custGeom>
              <a:rect b="b" l="l" r="r" t="t"/>
              <a:pathLst>
                <a:path extrusionOk="0" h="16499" w="44270">
                  <a:moveTo>
                    <a:pt x="22145" y="0"/>
                  </a:moveTo>
                  <a:cubicBezTo>
                    <a:pt x="11917" y="0"/>
                    <a:pt x="2914" y="6712"/>
                    <a:pt x="1" y="16498"/>
                  </a:cubicBezTo>
                  <a:lnTo>
                    <a:pt x="11776" y="16498"/>
                  </a:lnTo>
                  <a:cubicBezTo>
                    <a:pt x="14027" y="12961"/>
                    <a:pt x="17925" y="10791"/>
                    <a:pt x="22125" y="10791"/>
                  </a:cubicBezTo>
                  <a:cubicBezTo>
                    <a:pt x="26345" y="10791"/>
                    <a:pt x="30243" y="12941"/>
                    <a:pt x="32494" y="16498"/>
                  </a:cubicBezTo>
                  <a:lnTo>
                    <a:pt x="44270" y="16498"/>
                  </a:lnTo>
                  <a:cubicBezTo>
                    <a:pt x="41356" y="6712"/>
                    <a:pt x="32353" y="0"/>
                    <a:pt x="221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7" name="Google Shape;347;p14"/>
          <p:cNvPicPr preferRelativeResize="0"/>
          <p:nvPr/>
        </p:nvPicPr>
        <p:blipFill>
          <a:blip r:embed="rId3">
            <a:alphaModFix/>
          </a:blip>
          <a:stretch>
            <a:fillRect/>
          </a:stretch>
        </p:blipFill>
        <p:spPr>
          <a:xfrm>
            <a:off x="938550" y="3942112"/>
            <a:ext cx="752025" cy="752025"/>
          </a:xfrm>
          <a:prstGeom prst="rect">
            <a:avLst/>
          </a:prstGeom>
          <a:noFill/>
          <a:ln>
            <a:noFill/>
          </a:ln>
        </p:spPr>
      </p:pic>
      <p:sp>
        <p:nvSpPr>
          <p:cNvPr id="348" name="Google Shape;348;p14"/>
          <p:cNvSpPr/>
          <p:nvPr/>
        </p:nvSpPr>
        <p:spPr>
          <a:xfrm>
            <a:off x="938550" y="2664188"/>
            <a:ext cx="201172" cy="283472"/>
          </a:xfrm>
          <a:custGeom>
            <a:rect b="b" l="l" r="r" t="t"/>
            <a:pathLst>
              <a:path extrusionOk="0" h="10309" w="7215">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rgbClr val="159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4"/>
          <p:cNvSpPr/>
          <p:nvPr/>
        </p:nvSpPr>
        <p:spPr>
          <a:xfrm>
            <a:off x="938559" y="3015238"/>
            <a:ext cx="201172" cy="283472"/>
          </a:xfrm>
          <a:custGeom>
            <a:rect b="b" l="l" r="r" t="t"/>
            <a:pathLst>
              <a:path extrusionOk="0" h="10309" w="7215">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rgbClr val="E949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4"/>
          <p:cNvSpPr txBox="1"/>
          <p:nvPr/>
        </p:nvSpPr>
        <p:spPr>
          <a:xfrm>
            <a:off x="1789400" y="3872113"/>
            <a:ext cx="2475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5B102F"/>
                </a:solidFill>
                <a:latin typeface="Fira Sans Medium"/>
                <a:ea typeface="Fira Sans Medium"/>
                <a:cs typeface="Fira Sans Medium"/>
                <a:sym typeface="Fira Sans Medium"/>
              </a:rPr>
              <a:t>Koios Care</a:t>
            </a:r>
            <a:endParaRPr sz="2100">
              <a:solidFill>
                <a:srgbClr val="5B102F"/>
              </a:solidFill>
              <a:latin typeface="Fira Sans Medium"/>
              <a:ea typeface="Fira Sans Medium"/>
              <a:cs typeface="Fira Sans Medium"/>
              <a:sym typeface="Fira Sans Medium"/>
            </a:endParaRPr>
          </a:p>
        </p:txBody>
      </p:sp>
      <p:pic>
        <p:nvPicPr>
          <p:cNvPr id="351" name="Google Shape;351;p14"/>
          <p:cNvPicPr preferRelativeResize="0"/>
          <p:nvPr/>
        </p:nvPicPr>
        <p:blipFill>
          <a:blip r:embed="rId4">
            <a:alphaModFix/>
          </a:blip>
          <a:stretch>
            <a:fillRect/>
          </a:stretch>
        </p:blipFill>
        <p:spPr>
          <a:xfrm>
            <a:off x="6356350" y="3957700"/>
            <a:ext cx="2152055" cy="774200"/>
          </a:xfrm>
          <a:prstGeom prst="rect">
            <a:avLst/>
          </a:prstGeom>
          <a:noFill/>
          <a:ln>
            <a:noFill/>
          </a:ln>
        </p:spPr>
      </p:pic>
      <p:sp>
        <p:nvSpPr>
          <p:cNvPr id="352" name="Google Shape;352;p14"/>
          <p:cNvSpPr txBox="1"/>
          <p:nvPr/>
        </p:nvSpPr>
        <p:spPr>
          <a:xfrm>
            <a:off x="1789400" y="4287363"/>
            <a:ext cx="3439800" cy="6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5B102F"/>
                </a:solidFill>
                <a:latin typeface="Fira Sans"/>
                <a:ea typeface="Fira Sans"/>
                <a:cs typeface="Fira Sans"/>
                <a:sym typeface="Fira Sans"/>
              </a:rPr>
              <a:t>Empowering care with clinically meaningful insights from everyday devices, unobtrusively.</a:t>
            </a:r>
            <a:endParaRPr sz="1100">
              <a:solidFill>
                <a:srgbClr val="5B102F"/>
              </a:solidFill>
              <a:latin typeface="Fira Sans"/>
              <a:ea typeface="Fira Sans"/>
              <a:cs typeface="Fira Sans"/>
              <a:sym typeface="Fira Sans"/>
            </a:endParaRPr>
          </a:p>
        </p:txBody>
      </p:sp>
      <p:sp>
        <p:nvSpPr>
          <p:cNvPr id="353" name="Google Shape;353;p14"/>
          <p:cNvSpPr/>
          <p:nvPr/>
        </p:nvSpPr>
        <p:spPr>
          <a:xfrm>
            <a:off x="938550" y="672100"/>
            <a:ext cx="4315500" cy="16311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100">
                <a:solidFill>
                  <a:schemeClr val="lt1"/>
                </a:solidFill>
                <a:latin typeface="Fira Sans Medium"/>
                <a:ea typeface="Fira Sans Medium"/>
                <a:cs typeface="Fira Sans Medium"/>
                <a:sym typeface="Fira Sans Medium"/>
              </a:rPr>
              <a:t>GPS Trajectory Analysis for Health Quality Insights</a:t>
            </a:r>
            <a:endParaRPr sz="2000">
              <a:solidFill>
                <a:schemeClr val="lt1"/>
              </a:solidFill>
              <a:latin typeface="Fira Sans Medium"/>
              <a:ea typeface="Fira Sans Medium"/>
              <a:cs typeface="Fira Sans Medium"/>
              <a:sym typeface="Fira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23"/>
          <p:cNvSpPr txBox="1"/>
          <p:nvPr>
            <p:ph type="title"/>
          </p:nvPr>
        </p:nvSpPr>
        <p:spPr>
          <a:xfrm>
            <a:off x="2126150" y="370225"/>
            <a:ext cx="4892400" cy="3879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Fira Sans Medium"/>
                <a:ea typeface="Fira Sans Medium"/>
                <a:cs typeface="Fira Sans Medium"/>
                <a:sym typeface="Fira Sans Medium"/>
              </a:rPr>
              <a:t>Example Output II</a:t>
            </a:r>
            <a:r>
              <a:rPr lang="en">
                <a:solidFill>
                  <a:schemeClr val="accent6"/>
                </a:solidFill>
                <a:latin typeface="Fira Sans Medium"/>
                <a:ea typeface="Fira Sans Medium"/>
                <a:cs typeface="Fira Sans Medium"/>
                <a:sym typeface="Fira Sans Medium"/>
              </a:rPr>
              <a:t> </a:t>
            </a:r>
            <a:r>
              <a:rPr lang="en">
                <a:solidFill>
                  <a:schemeClr val="accent6"/>
                </a:solidFill>
                <a:latin typeface="Fira Sans Medium"/>
                <a:ea typeface="Fira Sans Medium"/>
                <a:cs typeface="Fira Sans Medium"/>
                <a:sym typeface="Fira Sans Medium"/>
              </a:rPr>
              <a:t>of a user</a:t>
            </a:r>
            <a:endParaRPr>
              <a:solidFill>
                <a:schemeClr val="accent6"/>
              </a:solidFill>
              <a:latin typeface="Fira Sans Medium"/>
              <a:ea typeface="Fira Sans Medium"/>
              <a:cs typeface="Fira Sans Medium"/>
              <a:sym typeface="Fira Sans Medium"/>
            </a:endParaRPr>
          </a:p>
        </p:txBody>
      </p:sp>
      <p:graphicFrame>
        <p:nvGraphicFramePr>
          <p:cNvPr id="716" name="Google Shape;716;p23"/>
          <p:cNvGraphicFramePr/>
          <p:nvPr/>
        </p:nvGraphicFramePr>
        <p:xfrm>
          <a:off x="276275" y="1582725"/>
          <a:ext cx="3000000" cy="3000000"/>
        </p:xfrm>
        <a:graphic>
          <a:graphicData uri="http://schemas.openxmlformats.org/drawingml/2006/table">
            <a:tbl>
              <a:tblPr>
                <a:noFill/>
                <a:tableStyleId>{B90DE4D6-529D-4721-95FD-AA209C1B7EDD}</a:tableStyleId>
              </a:tblPr>
              <a:tblGrid>
                <a:gridCol w="1251625"/>
                <a:gridCol w="1251625"/>
                <a:gridCol w="1251625"/>
                <a:gridCol w="1251625"/>
                <a:gridCol w="1251625"/>
                <a:gridCol w="1251625"/>
                <a:gridCol w="1251625"/>
              </a:tblGrid>
              <a:tr h="777625">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777625">
                <a:tc>
                  <a:txBody>
                    <a:bodyPr/>
                    <a:lstStyle/>
                    <a:p>
                      <a:pPr indent="0" lvl="0" marL="0" rtl="0" algn="ctr">
                        <a:spcBef>
                          <a:spcPts val="0"/>
                        </a:spcBef>
                        <a:spcAft>
                          <a:spcPts val="0"/>
                        </a:spcAft>
                        <a:buNone/>
                      </a:pPr>
                      <a:r>
                        <a:rPr lang="en" sz="1800">
                          <a:solidFill>
                            <a:schemeClr val="accent6"/>
                          </a:solidFill>
                          <a:latin typeface="Fira Sans Medium"/>
                          <a:ea typeface="Fira Sans Medium"/>
                          <a:cs typeface="Fira Sans Medium"/>
                          <a:sym typeface="Fira Sans Medium"/>
                        </a:rPr>
                        <a:t>Athens</a:t>
                      </a:r>
                      <a:endParaRPr sz="1800">
                        <a:solidFill>
                          <a:schemeClr val="accent6"/>
                        </a:solidFill>
                        <a:latin typeface="Fira Sans Medium"/>
                        <a:ea typeface="Fira Sans Medium"/>
                        <a:cs typeface="Fira Sans Medium"/>
                        <a:sym typeface="Fira Sans Med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latin typeface="Fira Sans Medium"/>
                          <a:ea typeface="Fira Sans Medium"/>
                          <a:cs typeface="Fira Sans Medium"/>
                          <a:sym typeface="Fira Sans Medium"/>
                        </a:rPr>
                        <a:t>2 months</a:t>
                      </a:r>
                      <a:endParaRPr sz="1800">
                        <a:solidFill>
                          <a:schemeClr val="accent6"/>
                        </a:solidFill>
                        <a:latin typeface="Fira Sans Medium"/>
                        <a:ea typeface="Fira Sans Medium"/>
                        <a:cs typeface="Fira Sans Medium"/>
                        <a:sym typeface="Fira Sans Med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rPr>
                        <a:t>116</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chemeClr val="accent6"/>
                          </a:solidFill>
                        </a:rPr>
                        <a:t>5%</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rPr>
                        <a:t>Urban</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rPr>
                        <a:t>0.4</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rPr>
                        <a:t>…</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777625">
                <a:tc>
                  <a:txBody>
                    <a:bodyPr/>
                    <a:lstStyle/>
                    <a:p>
                      <a:pPr indent="0" lvl="0" marL="0" rtl="0" algn="ctr">
                        <a:spcBef>
                          <a:spcPts val="0"/>
                        </a:spcBef>
                        <a:spcAft>
                          <a:spcPts val="0"/>
                        </a:spcAft>
                        <a:buNone/>
                      </a:pPr>
                      <a:r>
                        <a:rPr lang="en" sz="1800">
                          <a:solidFill>
                            <a:schemeClr val="accent6"/>
                          </a:solidFill>
                          <a:latin typeface="Fira Sans Medium"/>
                          <a:ea typeface="Fira Sans Medium"/>
                          <a:cs typeface="Fira Sans Medium"/>
                          <a:sym typeface="Fira Sans Medium"/>
                        </a:rPr>
                        <a:t>Paris</a:t>
                      </a:r>
                      <a:endParaRPr sz="1800">
                        <a:solidFill>
                          <a:schemeClr val="accent6"/>
                        </a:solidFill>
                        <a:latin typeface="Fira Sans Medium"/>
                        <a:ea typeface="Fira Sans Medium"/>
                        <a:cs typeface="Fira Sans Medium"/>
                        <a:sym typeface="Fira Sans Med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latin typeface="Fira Sans Medium"/>
                          <a:ea typeface="Fira Sans Medium"/>
                          <a:cs typeface="Fira Sans Medium"/>
                          <a:sym typeface="Fira Sans Medium"/>
                        </a:rPr>
                        <a:t>1 week</a:t>
                      </a:r>
                      <a:endParaRPr sz="1800">
                        <a:solidFill>
                          <a:schemeClr val="accent6"/>
                        </a:solidFill>
                        <a:latin typeface="Fira Sans Medium"/>
                        <a:ea typeface="Fira Sans Medium"/>
                        <a:cs typeface="Fira Sans Medium"/>
                        <a:sym typeface="Fira Sans Med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chemeClr val="accent6"/>
                          </a:solidFill>
                        </a:rPr>
                        <a:t>123</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chemeClr val="accent6"/>
                          </a:solidFill>
                        </a:rPr>
                        <a:t>12%</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rPr>
                        <a:t>Urban</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rPr>
                        <a:t>3.4</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rPr>
                        <a:t>…</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777625">
                <a:tc>
                  <a:txBody>
                    <a:bodyPr/>
                    <a:lstStyle/>
                    <a:p>
                      <a:pPr indent="0" lvl="0" marL="0" rtl="0" algn="ctr">
                        <a:spcBef>
                          <a:spcPts val="0"/>
                        </a:spcBef>
                        <a:spcAft>
                          <a:spcPts val="0"/>
                        </a:spcAft>
                        <a:buNone/>
                      </a:pPr>
                      <a:r>
                        <a:rPr lang="en" sz="1800">
                          <a:solidFill>
                            <a:schemeClr val="accent6"/>
                          </a:solidFill>
                          <a:latin typeface="Fira Sans Medium"/>
                          <a:ea typeface="Fira Sans Medium"/>
                          <a:cs typeface="Fira Sans Medium"/>
                          <a:sym typeface="Fira Sans Medium"/>
                        </a:rPr>
                        <a:t>Berlin</a:t>
                      </a:r>
                      <a:endParaRPr sz="1800">
                        <a:solidFill>
                          <a:schemeClr val="accent6"/>
                        </a:solidFill>
                        <a:latin typeface="Fira Sans Medium"/>
                        <a:ea typeface="Fira Sans Medium"/>
                        <a:cs typeface="Fira Sans Medium"/>
                        <a:sym typeface="Fira Sans Med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latin typeface="Fira Sans Medium"/>
                          <a:ea typeface="Fira Sans Medium"/>
                          <a:cs typeface="Fira Sans Medium"/>
                          <a:sym typeface="Fira Sans Medium"/>
                        </a:rPr>
                        <a:t>6 months</a:t>
                      </a:r>
                      <a:endParaRPr sz="1800">
                        <a:solidFill>
                          <a:schemeClr val="accent6"/>
                        </a:solidFill>
                        <a:latin typeface="Fira Sans Medium"/>
                        <a:ea typeface="Fira Sans Medium"/>
                        <a:cs typeface="Fira Sans Medium"/>
                        <a:sym typeface="Fira Sans Med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chemeClr val="accent6"/>
                          </a:solidFill>
                        </a:rPr>
                        <a:t>158</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chemeClr val="accent6"/>
                          </a:solidFill>
                        </a:rPr>
                        <a:t>31%</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rPr>
                        <a:t>Suburban</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rPr>
                        <a:t>0.2</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rPr>
                        <a:t>…</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717" name="Google Shape;717;p23"/>
          <p:cNvSpPr/>
          <p:nvPr/>
        </p:nvSpPr>
        <p:spPr>
          <a:xfrm>
            <a:off x="2779525" y="1582725"/>
            <a:ext cx="1251600" cy="7776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ira Sans Extra Condensed Medium"/>
                <a:ea typeface="Fira Sans Extra Condensed Medium"/>
                <a:cs typeface="Fira Sans Extra Condensed Medium"/>
                <a:sym typeface="Fira Sans Extra Condensed Medium"/>
              </a:rPr>
              <a:t>Country’s </a:t>
            </a:r>
            <a:r>
              <a:rPr lang="en" sz="1600">
                <a:solidFill>
                  <a:schemeClr val="lt1"/>
                </a:solidFill>
                <a:latin typeface="Fira Sans Extra Condensed Medium"/>
                <a:ea typeface="Fira Sans Extra Condensed Medium"/>
                <a:cs typeface="Fira Sans Extra Condensed Medium"/>
                <a:sym typeface="Fira Sans Extra Condensed Medium"/>
              </a:rPr>
              <a:t>Quality of life index</a:t>
            </a: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718" name="Google Shape;718;p23"/>
          <p:cNvSpPr/>
          <p:nvPr/>
        </p:nvSpPr>
        <p:spPr>
          <a:xfrm>
            <a:off x="4031162" y="1582725"/>
            <a:ext cx="1251600" cy="7776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lt1"/>
                </a:solidFill>
                <a:latin typeface="Fira Sans Extra Condensed Medium"/>
                <a:ea typeface="Fira Sans Extra Condensed Medium"/>
                <a:cs typeface="Fira Sans Extra Condensed Medium"/>
                <a:sym typeface="Fira Sans Extra Condensed Medium"/>
              </a:rPr>
              <a:t>Green area percentage</a:t>
            </a: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719" name="Google Shape;719;p23"/>
          <p:cNvSpPr/>
          <p:nvPr/>
        </p:nvSpPr>
        <p:spPr>
          <a:xfrm>
            <a:off x="5282775" y="1582724"/>
            <a:ext cx="1251600" cy="7776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chemeClr val="lt1"/>
                </a:solidFill>
                <a:latin typeface="Fira Sans Extra Condensed Medium"/>
                <a:ea typeface="Fira Sans Extra Condensed Medium"/>
                <a:cs typeface="Fira Sans Extra Condensed Medium"/>
                <a:sym typeface="Fira Sans Extra Condensed Medium"/>
              </a:rPr>
              <a:t>Type of Home Area</a:t>
            </a: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720" name="Google Shape;720;p23"/>
          <p:cNvSpPr/>
          <p:nvPr/>
        </p:nvSpPr>
        <p:spPr>
          <a:xfrm>
            <a:off x="6534401" y="1582726"/>
            <a:ext cx="1251600" cy="777600"/>
          </a:xfrm>
          <a:prstGeom prst="roundRect">
            <a:avLst>
              <a:gd fmla="val 16667" name="adj"/>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ira Sans Extra Condensed Medium"/>
                <a:ea typeface="Fira Sans Extra Condensed Medium"/>
                <a:cs typeface="Fira Sans Extra Condensed Medium"/>
                <a:sym typeface="Fira Sans Extra Condensed Medium"/>
              </a:rPr>
              <a:t>Retail &amp; Shopping</a:t>
            </a: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721" name="Google Shape;721;p23"/>
          <p:cNvSpPr/>
          <p:nvPr/>
        </p:nvSpPr>
        <p:spPr>
          <a:xfrm>
            <a:off x="7786026" y="1582725"/>
            <a:ext cx="1251600" cy="777600"/>
          </a:xfrm>
          <a:prstGeom prst="roundRect">
            <a:avLst>
              <a:gd fmla="val 16667" name="adj"/>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ira Sans Extra Condensed Medium"/>
                <a:ea typeface="Fira Sans Extra Condensed Medium"/>
                <a:cs typeface="Fira Sans Extra Condensed Medium"/>
                <a:sym typeface="Fira Sans Extra Condensed Medium"/>
              </a:rPr>
              <a:t>Other Types of </a:t>
            </a:r>
            <a:r>
              <a:rPr lang="en" sz="1600">
                <a:solidFill>
                  <a:schemeClr val="lt1"/>
                </a:solidFill>
                <a:latin typeface="Fira Sans Extra Condensed Medium"/>
                <a:ea typeface="Fira Sans Extra Condensed Medium"/>
                <a:cs typeface="Fira Sans Extra Condensed Medium"/>
                <a:sym typeface="Fira Sans Extra Condensed Medium"/>
              </a:rPr>
              <a:t>Places Visited</a:t>
            </a: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722" name="Google Shape;722;p23"/>
          <p:cNvSpPr/>
          <p:nvPr/>
        </p:nvSpPr>
        <p:spPr>
          <a:xfrm>
            <a:off x="1527900" y="1582725"/>
            <a:ext cx="1251600" cy="777600"/>
          </a:xfrm>
          <a:prstGeom prst="roundRect">
            <a:avLst>
              <a:gd fmla="val 16667" name="adj"/>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Fira Sans Medium"/>
                <a:ea typeface="Fira Sans Medium"/>
                <a:cs typeface="Fira Sans Medium"/>
                <a:sym typeface="Fira Sans Medium"/>
              </a:rPr>
              <a:t>Duration</a:t>
            </a:r>
            <a:endParaRPr sz="1800">
              <a:solidFill>
                <a:schemeClr val="lt1"/>
              </a:solidFill>
              <a:latin typeface="Fira Sans Medium"/>
              <a:ea typeface="Fira Sans Medium"/>
              <a:cs typeface="Fira Sans Medium"/>
              <a:sym typeface="Fira Sans Medium"/>
            </a:endParaRPr>
          </a:p>
        </p:txBody>
      </p:sp>
      <p:sp>
        <p:nvSpPr>
          <p:cNvPr id="723" name="Google Shape;723;p23"/>
          <p:cNvSpPr/>
          <p:nvPr/>
        </p:nvSpPr>
        <p:spPr>
          <a:xfrm>
            <a:off x="276275" y="1582725"/>
            <a:ext cx="1251600" cy="777600"/>
          </a:xfrm>
          <a:prstGeom prst="roundRect">
            <a:avLst>
              <a:gd fmla="val 16667" name="adj"/>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Fira Sans Medium"/>
                <a:ea typeface="Fira Sans Medium"/>
                <a:cs typeface="Fira Sans Medium"/>
                <a:sym typeface="Fira Sans Medium"/>
              </a:rPr>
              <a:t>Home</a:t>
            </a:r>
            <a:endParaRPr sz="1800">
              <a:solidFill>
                <a:schemeClr val="lt1"/>
              </a:solidFill>
              <a:latin typeface="Fira Sans Medium"/>
              <a:ea typeface="Fira Sans Medium"/>
              <a:cs typeface="Fira Sans Medium"/>
              <a:sym typeface="Fira Sans Medium"/>
            </a:endParaRPr>
          </a:p>
        </p:txBody>
      </p:sp>
      <p:sp>
        <p:nvSpPr>
          <p:cNvPr id="724" name="Google Shape;724;p23"/>
          <p:cNvSpPr/>
          <p:nvPr/>
        </p:nvSpPr>
        <p:spPr>
          <a:xfrm>
            <a:off x="2779500" y="1054425"/>
            <a:ext cx="6258000" cy="528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Fira Sans Extra Condensed Medium"/>
                <a:ea typeface="Fira Sans Extra Condensed Medium"/>
                <a:cs typeface="Fira Sans Extra Condensed Medium"/>
                <a:sym typeface="Fira Sans Extra Condensed Medium"/>
              </a:rPr>
              <a:t>Socioeconomic &amp; Environmental features</a:t>
            </a:r>
            <a:endParaRPr sz="2000">
              <a:solidFill>
                <a:schemeClr val="lt1"/>
              </a:solidFill>
              <a:latin typeface="Fira Sans Extra Condensed Medium"/>
              <a:ea typeface="Fira Sans Extra Condensed Medium"/>
              <a:cs typeface="Fira Sans Extra Condensed Medium"/>
              <a:sym typeface="Fira Sans Extra Condensed Medium"/>
            </a:endParaRPr>
          </a:p>
        </p:txBody>
      </p:sp>
      <p:sp>
        <p:nvSpPr>
          <p:cNvPr id="725" name="Google Shape;725;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24"/>
          <p:cNvSpPr txBox="1"/>
          <p:nvPr>
            <p:ph type="title"/>
          </p:nvPr>
        </p:nvSpPr>
        <p:spPr>
          <a:xfrm>
            <a:off x="2125788" y="540325"/>
            <a:ext cx="48924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Fira Sans Medium"/>
                <a:ea typeface="Fira Sans Medium"/>
                <a:cs typeface="Fira Sans Medium"/>
                <a:sym typeface="Fira Sans Medium"/>
              </a:rPr>
              <a:t>Categorising </a:t>
            </a:r>
            <a:r>
              <a:rPr b="1" lang="en">
                <a:solidFill>
                  <a:schemeClr val="accent3"/>
                </a:solidFill>
                <a:latin typeface="Fira Sans"/>
                <a:ea typeface="Fira Sans"/>
                <a:cs typeface="Fira Sans"/>
                <a:sym typeface="Fira Sans"/>
              </a:rPr>
              <a:t>types</a:t>
            </a:r>
            <a:r>
              <a:rPr lang="en">
                <a:solidFill>
                  <a:schemeClr val="accent6"/>
                </a:solidFill>
                <a:latin typeface="Fira Sans Medium"/>
                <a:ea typeface="Fira Sans Medium"/>
                <a:cs typeface="Fira Sans Medium"/>
                <a:sym typeface="Fira Sans Medium"/>
              </a:rPr>
              <a:t> from </a:t>
            </a:r>
            <a:endParaRPr>
              <a:solidFill>
                <a:schemeClr val="accent6"/>
              </a:solidFill>
              <a:latin typeface="Fira Sans Medium"/>
              <a:ea typeface="Fira Sans Medium"/>
              <a:cs typeface="Fira Sans Medium"/>
              <a:sym typeface="Fira Sans Medium"/>
            </a:endParaRPr>
          </a:p>
          <a:p>
            <a:pPr indent="0" lvl="0" marL="0" rtl="0" algn="ctr">
              <a:spcBef>
                <a:spcPts val="0"/>
              </a:spcBef>
              <a:spcAft>
                <a:spcPts val="0"/>
              </a:spcAft>
              <a:buNone/>
            </a:pPr>
            <a:r>
              <a:rPr lang="en">
                <a:solidFill>
                  <a:schemeClr val="accent6"/>
                </a:solidFill>
                <a:latin typeface="Fira Sans Medium"/>
                <a:ea typeface="Fira Sans Medium"/>
                <a:cs typeface="Fira Sans Medium"/>
                <a:sym typeface="Fira Sans Medium"/>
              </a:rPr>
              <a:t>Google </a:t>
            </a:r>
            <a:r>
              <a:rPr lang="en">
                <a:solidFill>
                  <a:schemeClr val="accent6"/>
                </a:solidFill>
                <a:latin typeface="Fira Sans Medium"/>
                <a:ea typeface="Fira Sans Medium"/>
                <a:cs typeface="Fira Sans Medium"/>
                <a:sym typeface="Fira Sans Medium"/>
              </a:rPr>
              <a:t>Places API</a:t>
            </a:r>
            <a:endParaRPr>
              <a:solidFill>
                <a:schemeClr val="accent6"/>
              </a:solidFill>
              <a:latin typeface="Fira Sans Medium"/>
              <a:ea typeface="Fira Sans Medium"/>
              <a:cs typeface="Fira Sans Medium"/>
              <a:sym typeface="Fira Sans Medium"/>
            </a:endParaRPr>
          </a:p>
        </p:txBody>
      </p:sp>
      <p:sp>
        <p:nvSpPr>
          <p:cNvPr id="731" name="Google Shape;731;p24"/>
          <p:cNvSpPr/>
          <p:nvPr/>
        </p:nvSpPr>
        <p:spPr>
          <a:xfrm>
            <a:off x="2626575" y="2986625"/>
            <a:ext cx="23625" cy="26650"/>
          </a:xfrm>
          <a:custGeom>
            <a:rect b="b" l="l" r="r" t="t"/>
            <a:pathLst>
              <a:path extrusionOk="0" h="1066" w="945">
                <a:moveTo>
                  <a:pt x="262" y="1"/>
                </a:moveTo>
                <a:cubicBezTo>
                  <a:pt x="141" y="342"/>
                  <a:pt x="61" y="704"/>
                  <a:pt x="0" y="1066"/>
                </a:cubicBezTo>
                <a:lnTo>
                  <a:pt x="945" y="503"/>
                </a:lnTo>
                <a:lnTo>
                  <a:pt x="262" y="1"/>
                </a:lnTo>
                <a:close/>
              </a:path>
            </a:pathLst>
          </a:custGeom>
          <a:solidFill>
            <a:srgbClr val="DDDC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grpSp>
        <p:nvGrpSpPr>
          <p:cNvPr id="732" name="Google Shape;732;p24"/>
          <p:cNvGrpSpPr/>
          <p:nvPr/>
        </p:nvGrpSpPr>
        <p:grpSpPr>
          <a:xfrm>
            <a:off x="2987240" y="2876146"/>
            <a:ext cx="2845284" cy="1553991"/>
            <a:chOff x="3148852" y="2594521"/>
            <a:chExt cx="2845284" cy="1553991"/>
          </a:xfrm>
        </p:grpSpPr>
        <p:sp>
          <p:nvSpPr>
            <p:cNvPr id="733" name="Google Shape;733;p24"/>
            <p:cNvSpPr/>
            <p:nvPr/>
          </p:nvSpPr>
          <p:spPr>
            <a:xfrm>
              <a:off x="3276582" y="3340846"/>
              <a:ext cx="2589824" cy="807666"/>
            </a:xfrm>
            <a:custGeom>
              <a:rect b="b" l="l" r="r" t="t"/>
              <a:pathLst>
                <a:path extrusionOk="0" h="30244" w="96979">
                  <a:moveTo>
                    <a:pt x="20" y="1"/>
                  </a:moveTo>
                  <a:cubicBezTo>
                    <a:pt x="0" y="202"/>
                    <a:pt x="20" y="403"/>
                    <a:pt x="20" y="624"/>
                  </a:cubicBezTo>
                  <a:lnTo>
                    <a:pt x="20" y="1"/>
                  </a:lnTo>
                  <a:close/>
                  <a:moveTo>
                    <a:pt x="96979" y="242"/>
                  </a:moveTo>
                  <a:lnTo>
                    <a:pt x="96938" y="322"/>
                  </a:lnTo>
                  <a:lnTo>
                    <a:pt x="96938" y="1488"/>
                  </a:lnTo>
                  <a:cubicBezTo>
                    <a:pt x="96958" y="1387"/>
                    <a:pt x="96938" y="1307"/>
                    <a:pt x="96958" y="1187"/>
                  </a:cubicBezTo>
                  <a:cubicBezTo>
                    <a:pt x="96979" y="1066"/>
                    <a:pt x="96979" y="925"/>
                    <a:pt x="96979" y="805"/>
                  </a:cubicBezTo>
                  <a:lnTo>
                    <a:pt x="96979" y="242"/>
                  </a:lnTo>
                  <a:close/>
                  <a:moveTo>
                    <a:pt x="20" y="785"/>
                  </a:moveTo>
                  <a:lnTo>
                    <a:pt x="20" y="2030"/>
                  </a:lnTo>
                  <a:lnTo>
                    <a:pt x="20" y="2071"/>
                  </a:lnTo>
                  <a:cubicBezTo>
                    <a:pt x="20" y="2272"/>
                    <a:pt x="20" y="2473"/>
                    <a:pt x="20" y="2653"/>
                  </a:cubicBezTo>
                  <a:lnTo>
                    <a:pt x="20" y="2834"/>
                  </a:lnTo>
                  <a:cubicBezTo>
                    <a:pt x="20" y="2975"/>
                    <a:pt x="41" y="3136"/>
                    <a:pt x="61" y="3296"/>
                  </a:cubicBezTo>
                  <a:cubicBezTo>
                    <a:pt x="61" y="3357"/>
                    <a:pt x="61" y="3417"/>
                    <a:pt x="61" y="3477"/>
                  </a:cubicBezTo>
                  <a:cubicBezTo>
                    <a:pt x="81" y="3638"/>
                    <a:pt x="101" y="3819"/>
                    <a:pt x="121" y="3980"/>
                  </a:cubicBezTo>
                  <a:cubicBezTo>
                    <a:pt x="121" y="4020"/>
                    <a:pt x="121" y="4060"/>
                    <a:pt x="141" y="4100"/>
                  </a:cubicBezTo>
                  <a:cubicBezTo>
                    <a:pt x="161" y="4301"/>
                    <a:pt x="181" y="4502"/>
                    <a:pt x="221" y="4703"/>
                  </a:cubicBezTo>
                  <a:lnTo>
                    <a:pt x="221" y="4743"/>
                  </a:lnTo>
                  <a:cubicBezTo>
                    <a:pt x="221" y="4783"/>
                    <a:pt x="221" y="4824"/>
                    <a:pt x="241" y="4864"/>
                  </a:cubicBezTo>
                  <a:cubicBezTo>
                    <a:pt x="262" y="5025"/>
                    <a:pt x="302" y="5165"/>
                    <a:pt x="322" y="5326"/>
                  </a:cubicBezTo>
                  <a:lnTo>
                    <a:pt x="362" y="5527"/>
                  </a:lnTo>
                  <a:cubicBezTo>
                    <a:pt x="402" y="5688"/>
                    <a:pt x="422" y="5849"/>
                    <a:pt x="463" y="5989"/>
                  </a:cubicBezTo>
                  <a:cubicBezTo>
                    <a:pt x="463" y="6029"/>
                    <a:pt x="483" y="6070"/>
                    <a:pt x="503" y="6110"/>
                  </a:cubicBezTo>
                  <a:lnTo>
                    <a:pt x="503" y="6130"/>
                  </a:lnTo>
                  <a:cubicBezTo>
                    <a:pt x="543" y="6331"/>
                    <a:pt x="603" y="6532"/>
                    <a:pt x="663" y="6733"/>
                  </a:cubicBezTo>
                  <a:cubicBezTo>
                    <a:pt x="663" y="6753"/>
                    <a:pt x="663" y="6753"/>
                    <a:pt x="663" y="6773"/>
                  </a:cubicBezTo>
                  <a:cubicBezTo>
                    <a:pt x="663" y="6813"/>
                    <a:pt x="684" y="6853"/>
                    <a:pt x="684" y="6893"/>
                  </a:cubicBezTo>
                  <a:cubicBezTo>
                    <a:pt x="744" y="7034"/>
                    <a:pt x="784" y="7195"/>
                    <a:pt x="844" y="7356"/>
                  </a:cubicBezTo>
                  <a:cubicBezTo>
                    <a:pt x="864" y="7416"/>
                    <a:pt x="885" y="7476"/>
                    <a:pt x="905" y="7536"/>
                  </a:cubicBezTo>
                  <a:cubicBezTo>
                    <a:pt x="945" y="7697"/>
                    <a:pt x="1005" y="7858"/>
                    <a:pt x="1065" y="7999"/>
                  </a:cubicBezTo>
                  <a:cubicBezTo>
                    <a:pt x="1085" y="8039"/>
                    <a:pt x="1085" y="8079"/>
                    <a:pt x="1106" y="8119"/>
                  </a:cubicBezTo>
                  <a:lnTo>
                    <a:pt x="1126" y="8159"/>
                  </a:lnTo>
                  <a:cubicBezTo>
                    <a:pt x="1186" y="8340"/>
                    <a:pt x="1266" y="8541"/>
                    <a:pt x="1347" y="8742"/>
                  </a:cubicBezTo>
                  <a:cubicBezTo>
                    <a:pt x="1367" y="8782"/>
                    <a:pt x="1387" y="8843"/>
                    <a:pt x="1407" y="8883"/>
                  </a:cubicBezTo>
                  <a:cubicBezTo>
                    <a:pt x="1487" y="9044"/>
                    <a:pt x="1548" y="9184"/>
                    <a:pt x="1628" y="9345"/>
                  </a:cubicBezTo>
                  <a:cubicBezTo>
                    <a:pt x="1648" y="9405"/>
                    <a:pt x="1668" y="9486"/>
                    <a:pt x="1708" y="9546"/>
                  </a:cubicBezTo>
                  <a:cubicBezTo>
                    <a:pt x="1769" y="9687"/>
                    <a:pt x="1849" y="9847"/>
                    <a:pt x="1929" y="9988"/>
                  </a:cubicBezTo>
                  <a:lnTo>
                    <a:pt x="2010" y="10149"/>
                  </a:lnTo>
                  <a:lnTo>
                    <a:pt x="2030" y="10209"/>
                  </a:lnTo>
                  <a:cubicBezTo>
                    <a:pt x="2130" y="10390"/>
                    <a:pt x="2231" y="10571"/>
                    <a:pt x="2331" y="10752"/>
                  </a:cubicBezTo>
                  <a:lnTo>
                    <a:pt x="2372" y="10812"/>
                  </a:lnTo>
                  <a:cubicBezTo>
                    <a:pt x="2452" y="10993"/>
                    <a:pt x="2572" y="11174"/>
                    <a:pt x="2673" y="11334"/>
                  </a:cubicBezTo>
                  <a:lnTo>
                    <a:pt x="2794" y="11535"/>
                  </a:lnTo>
                  <a:cubicBezTo>
                    <a:pt x="2874" y="11676"/>
                    <a:pt x="2954" y="11797"/>
                    <a:pt x="3035" y="11937"/>
                  </a:cubicBezTo>
                  <a:lnTo>
                    <a:pt x="3095" y="12038"/>
                  </a:lnTo>
                  <a:lnTo>
                    <a:pt x="3175" y="12158"/>
                  </a:lnTo>
                  <a:lnTo>
                    <a:pt x="3276" y="12299"/>
                  </a:lnTo>
                  <a:cubicBezTo>
                    <a:pt x="3336" y="12399"/>
                    <a:pt x="3416" y="12500"/>
                    <a:pt x="3477" y="12600"/>
                  </a:cubicBezTo>
                  <a:cubicBezTo>
                    <a:pt x="3497" y="12641"/>
                    <a:pt x="3537" y="12681"/>
                    <a:pt x="3557" y="12721"/>
                  </a:cubicBezTo>
                  <a:lnTo>
                    <a:pt x="3597" y="12761"/>
                  </a:lnTo>
                  <a:cubicBezTo>
                    <a:pt x="3658" y="12862"/>
                    <a:pt x="3738" y="12962"/>
                    <a:pt x="3798" y="13063"/>
                  </a:cubicBezTo>
                  <a:cubicBezTo>
                    <a:pt x="3879" y="13163"/>
                    <a:pt x="3939" y="13243"/>
                    <a:pt x="3999" y="13324"/>
                  </a:cubicBezTo>
                  <a:lnTo>
                    <a:pt x="4019" y="13364"/>
                  </a:lnTo>
                  <a:cubicBezTo>
                    <a:pt x="4100" y="13464"/>
                    <a:pt x="4200" y="13585"/>
                    <a:pt x="4281" y="13686"/>
                  </a:cubicBezTo>
                  <a:cubicBezTo>
                    <a:pt x="4361" y="13786"/>
                    <a:pt x="4441" y="13886"/>
                    <a:pt x="4522" y="13987"/>
                  </a:cubicBezTo>
                  <a:cubicBezTo>
                    <a:pt x="4602" y="14087"/>
                    <a:pt x="4682" y="14208"/>
                    <a:pt x="4783" y="14308"/>
                  </a:cubicBezTo>
                  <a:cubicBezTo>
                    <a:pt x="4863" y="14429"/>
                    <a:pt x="4924" y="14489"/>
                    <a:pt x="5004" y="14590"/>
                  </a:cubicBezTo>
                  <a:lnTo>
                    <a:pt x="5024" y="14610"/>
                  </a:lnTo>
                  <a:cubicBezTo>
                    <a:pt x="5125" y="14730"/>
                    <a:pt x="5225" y="14831"/>
                    <a:pt x="5305" y="14931"/>
                  </a:cubicBezTo>
                  <a:cubicBezTo>
                    <a:pt x="5406" y="15032"/>
                    <a:pt x="5486" y="15132"/>
                    <a:pt x="5567" y="15233"/>
                  </a:cubicBezTo>
                  <a:cubicBezTo>
                    <a:pt x="5647" y="15333"/>
                    <a:pt x="5768" y="15434"/>
                    <a:pt x="5868" y="15554"/>
                  </a:cubicBezTo>
                  <a:lnTo>
                    <a:pt x="6129" y="15836"/>
                  </a:lnTo>
                  <a:lnTo>
                    <a:pt x="6451" y="16157"/>
                  </a:lnTo>
                  <a:lnTo>
                    <a:pt x="6732" y="16439"/>
                  </a:lnTo>
                  <a:lnTo>
                    <a:pt x="7054" y="16760"/>
                  </a:lnTo>
                  <a:lnTo>
                    <a:pt x="7355" y="17041"/>
                  </a:lnTo>
                  <a:lnTo>
                    <a:pt x="7717" y="17343"/>
                  </a:lnTo>
                  <a:cubicBezTo>
                    <a:pt x="7817" y="17443"/>
                    <a:pt x="7918" y="17544"/>
                    <a:pt x="8018" y="17624"/>
                  </a:cubicBezTo>
                  <a:cubicBezTo>
                    <a:pt x="8119" y="17725"/>
                    <a:pt x="8279" y="17845"/>
                    <a:pt x="8380" y="17946"/>
                  </a:cubicBezTo>
                  <a:lnTo>
                    <a:pt x="8701" y="18207"/>
                  </a:lnTo>
                  <a:lnTo>
                    <a:pt x="9083" y="18528"/>
                  </a:lnTo>
                  <a:lnTo>
                    <a:pt x="9405" y="18790"/>
                  </a:lnTo>
                  <a:lnTo>
                    <a:pt x="9827" y="19091"/>
                  </a:lnTo>
                  <a:cubicBezTo>
                    <a:pt x="9927" y="19192"/>
                    <a:pt x="10048" y="19272"/>
                    <a:pt x="10148" y="19352"/>
                  </a:cubicBezTo>
                  <a:cubicBezTo>
                    <a:pt x="10269" y="19433"/>
                    <a:pt x="10450" y="19553"/>
                    <a:pt x="10590" y="19674"/>
                  </a:cubicBezTo>
                  <a:lnTo>
                    <a:pt x="10912" y="19915"/>
                  </a:lnTo>
                  <a:lnTo>
                    <a:pt x="11374" y="20236"/>
                  </a:lnTo>
                  <a:cubicBezTo>
                    <a:pt x="11495" y="20317"/>
                    <a:pt x="11595" y="20397"/>
                    <a:pt x="11716" y="20458"/>
                  </a:cubicBezTo>
                  <a:lnTo>
                    <a:pt x="12218" y="20799"/>
                  </a:lnTo>
                  <a:lnTo>
                    <a:pt x="12540" y="21000"/>
                  </a:lnTo>
                  <a:cubicBezTo>
                    <a:pt x="12720" y="21121"/>
                    <a:pt x="12901" y="21221"/>
                    <a:pt x="13082" y="21342"/>
                  </a:cubicBezTo>
                  <a:lnTo>
                    <a:pt x="13384" y="21543"/>
                  </a:lnTo>
                  <a:cubicBezTo>
                    <a:pt x="13665" y="21703"/>
                    <a:pt x="13966" y="21884"/>
                    <a:pt x="14268" y="22065"/>
                  </a:cubicBezTo>
                  <a:cubicBezTo>
                    <a:pt x="14569" y="22226"/>
                    <a:pt x="14810" y="22367"/>
                    <a:pt x="15092" y="22527"/>
                  </a:cubicBezTo>
                  <a:lnTo>
                    <a:pt x="15132" y="22547"/>
                  </a:lnTo>
                  <a:lnTo>
                    <a:pt x="15413" y="22708"/>
                  </a:lnTo>
                  <a:lnTo>
                    <a:pt x="15916" y="22969"/>
                  </a:lnTo>
                  <a:lnTo>
                    <a:pt x="15996" y="23010"/>
                  </a:lnTo>
                  <a:lnTo>
                    <a:pt x="16358" y="23190"/>
                  </a:lnTo>
                  <a:lnTo>
                    <a:pt x="16900" y="23472"/>
                  </a:lnTo>
                  <a:lnTo>
                    <a:pt x="17282" y="23653"/>
                  </a:lnTo>
                  <a:lnTo>
                    <a:pt x="17804" y="23914"/>
                  </a:lnTo>
                  <a:lnTo>
                    <a:pt x="18206" y="24095"/>
                  </a:lnTo>
                  <a:lnTo>
                    <a:pt x="18729" y="24336"/>
                  </a:lnTo>
                  <a:lnTo>
                    <a:pt x="19131" y="24517"/>
                  </a:lnTo>
                  <a:cubicBezTo>
                    <a:pt x="19312" y="24597"/>
                    <a:pt x="19492" y="24677"/>
                    <a:pt x="19673" y="24758"/>
                  </a:cubicBezTo>
                  <a:lnTo>
                    <a:pt x="20095" y="24939"/>
                  </a:lnTo>
                  <a:lnTo>
                    <a:pt x="20638" y="25160"/>
                  </a:lnTo>
                  <a:lnTo>
                    <a:pt x="21040" y="25320"/>
                  </a:lnTo>
                  <a:lnTo>
                    <a:pt x="21241" y="25401"/>
                  </a:lnTo>
                  <a:lnTo>
                    <a:pt x="21442" y="25481"/>
                  </a:lnTo>
                  <a:cubicBezTo>
                    <a:pt x="21783" y="25622"/>
                    <a:pt x="22125" y="25742"/>
                    <a:pt x="22466" y="25863"/>
                  </a:cubicBezTo>
                  <a:lnTo>
                    <a:pt x="22768" y="25984"/>
                  </a:lnTo>
                  <a:cubicBezTo>
                    <a:pt x="23190" y="26124"/>
                    <a:pt x="23612" y="26285"/>
                    <a:pt x="24054" y="26426"/>
                  </a:cubicBezTo>
                  <a:lnTo>
                    <a:pt x="24335" y="26526"/>
                  </a:lnTo>
                  <a:cubicBezTo>
                    <a:pt x="24677" y="26647"/>
                    <a:pt x="25039" y="26767"/>
                    <a:pt x="25400" y="26868"/>
                  </a:cubicBezTo>
                  <a:lnTo>
                    <a:pt x="25762" y="26988"/>
                  </a:lnTo>
                  <a:cubicBezTo>
                    <a:pt x="26204" y="27129"/>
                    <a:pt x="26646" y="27250"/>
                    <a:pt x="27108" y="27390"/>
                  </a:cubicBezTo>
                  <a:lnTo>
                    <a:pt x="27269" y="27430"/>
                  </a:lnTo>
                  <a:cubicBezTo>
                    <a:pt x="27591" y="27511"/>
                    <a:pt x="27932" y="27611"/>
                    <a:pt x="28274" y="27692"/>
                  </a:cubicBezTo>
                  <a:lnTo>
                    <a:pt x="28676" y="27812"/>
                  </a:lnTo>
                  <a:lnTo>
                    <a:pt x="29439" y="28013"/>
                  </a:lnTo>
                  <a:lnTo>
                    <a:pt x="29902" y="28114"/>
                  </a:lnTo>
                  <a:cubicBezTo>
                    <a:pt x="30163" y="28174"/>
                    <a:pt x="30404" y="28234"/>
                    <a:pt x="30645" y="28295"/>
                  </a:cubicBezTo>
                  <a:lnTo>
                    <a:pt x="31127" y="28395"/>
                  </a:lnTo>
                  <a:lnTo>
                    <a:pt x="31871" y="28556"/>
                  </a:lnTo>
                  <a:lnTo>
                    <a:pt x="32172" y="28616"/>
                  </a:lnTo>
                  <a:lnTo>
                    <a:pt x="32353" y="28656"/>
                  </a:lnTo>
                  <a:lnTo>
                    <a:pt x="32996" y="28797"/>
                  </a:lnTo>
                  <a:lnTo>
                    <a:pt x="33499" y="28877"/>
                  </a:lnTo>
                  <a:lnTo>
                    <a:pt x="34182" y="29018"/>
                  </a:lnTo>
                  <a:lnTo>
                    <a:pt x="34684" y="29098"/>
                  </a:lnTo>
                  <a:lnTo>
                    <a:pt x="35388" y="29219"/>
                  </a:lnTo>
                  <a:lnTo>
                    <a:pt x="35850" y="29279"/>
                  </a:lnTo>
                  <a:lnTo>
                    <a:pt x="36674" y="29420"/>
                  </a:lnTo>
                  <a:lnTo>
                    <a:pt x="36995" y="29460"/>
                  </a:lnTo>
                  <a:lnTo>
                    <a:pt x="37015" y="29460"/>
                  </a:lnTo>
                  <a:cubicBezTo>
                    <a:pt x="37297" y="29500"/>
                    <a:pt x="37558" y="29540"/>
                    <a:pt x="37839" y="29581"/>
                  </a:cubicBezTo>
                  <a:lnTo>
                    <a:pt x="38181" y="29621"/>
                  </a:lnTo>
                  <a:cubicBezTo>
                    <a:pt x="38563" y="29661"/>
                    <a:pt x="38964" y="29721"/>
                    <a:pt x="39346" y="29761"/>
                  </a:cubicBezTo>
                  <a:lnTo>
                    <a:pt x="39587" y="29782"/>
                  </a:lnTo>
                  <a:cubicBezTo>
                    <a:pt x="39909" y="29822"/>
                    <a:pt x="40210" y="29842"/>
                    <a:pt x="40532" y="29882"/>
                  </a:cubicBezTo>
                  <a:lnTo>
                    <a:pt x="40954" y="29922"/>
                  </a:lnTo>
                  <a:cubicBezTo>
                    <a:pt x="41195" y="29942"/>
                    <a:pt x="41456" y="29962"/>
                    <a:pt x="41697" y="29982"/>
                  </a:cubicBezTo>
                  <a:lnTo>
                    <a:pt x="41738" y="29982"/>
                  </a:lnTo>
                  <a:lnTo>
                    <a:pt x="42180" y="30023"/>
                  </a:lnTo>
                  <a:lnTo>
                    <a:pt x="42883" y="30063"/>
                  </a:lnTo>
                  <a:lnTo>
                    <a:pt x="43385" y="30103"/>
                  </a:lnTo>
                  <a:lnTo>
                    <a:pt x="44048" y="30143"/>
                  </a:lnTo>
                  <a:lnTo>
                    <a:pt x="44571" y="30163"/>
                  </a:lnTo>
                  <a:cubicBezTo>
                    <a:pt x="44792" y="30163"/>
                    <a:pt x="45013" y="30183"/>
                    <a:pt x="45234" y="30204"/>
                  </a:cubicBezTo>
                  <a:lnTo>
                    <a:pt x="45777" y="30224"/>
                  </a:lnTo>
                  <a:lnTo>
                    <a:pt x="46420" y="30244"/>
                  </a:lnTo>
                  <a:lnTo>
                    <a:pt x="50599" y="30244"/>
                  </a:lnTo>
                  <a:lnTo>
                    <a:pt x="51263" y="30224"/>
                  </a:lnTo>
                  <a:lnTo>
                    <a:pt x="51765" y="30224"/>
                  </a:lnTo>
                  <a:lnTo>
                    <a:pt x="52589" y="30204"/>
                  </a:lnTo>
                  <a:lnTo>
                    <a:pt x="53071" y="30163"/>
                  </a:lnTo>
                  <a:lnTo>
                    <a:pt x="53915" y="30123"/>
                  </a:lnTo>
                  <a:lnTo>
                    <a:pt x="54337" y="30103"/>
                  </a:lnTo>
                  <a:cubicBezTo>
                    <a:pt x="54699" y="30063"/>
                    <a:pt x="55081" y="30043"/>
                    <a:pt x="55442" y="30023"/>
                  </a:cubicBezTo>
                  <a:lnTo>
                    <a:pt x="55603" y="30003"/>
                  </a:lnTo>
                  <a:cubicBezTo>
                    <a:pt x="56025" y="29962"/>
                    <a:pt x="56427" y="29922"/>
                    <a:pt x="56849" y="29882"/>
                  </a:cubicBezTo>
                  <a:lnTo>
                    <a:pt x="56929" y="29882"/>
                  </a:lnTo>
                  <a:lnTo>
                    <a:pt x="57130" y="29862"/>
                  </a:lnTo>
                  <a:cubicBezTo>
                    <a:pt x="57512" y="29822"/>
                    <a:pt x="57894" y="29782"/>
                    <a:pt x="58276" y="29741"/>
                  </a:cubicBezTo>
                  <a:lnTo>
                    <a:pt x="58698" y="29681"/>
                  </a:lnTo>
                  <a:cubicBezTo>
                    <a:pt x="59079" y="29641"/>
                    <a:pt x="59441" y="29601"/>
                    <a:pt x="59843" y="29540"/>
                  </a:cubicBezTo>
                  <a:lnTo>
                    <a:pt x="60104" y="29500"/>
                  </a:lnTo>
                  <a:cubicBezTo>
                    <a:pt x="60566" y="29440"/>
                    <a:pt x="61029" y="29360"/>
                    <a:pt x="61491" y="29299"/>
                  </a:cubicBezTo>
                  <a:lnTo>
                    <a:pt x="61832" y="29239"/>
                  </a:lnTo>
                  <a:cubicBezTo>
                    <a:pt x="62174" y="29179"/>
                    <a:pt x="62536" y="29118"/>
                    <a:pt x="62897" y="29058"/>
                  </a:cubicBezTo>
                  <a:lnTo>
                    <a:pt x="63119" y="29018"/>
                  </a:lnTo>
                  <a:lnTo>
                    <a:pt x="63340" y="28978"/>
                  </a:lnTo>
                  <a:lnTo>
                    <a:pt x="63963" y="28857"/>
                  </a:lnTo>
                  <a:lnTo>
                    <a:pt x="64485" y="28757"/>
                  </a:lnTo>
                  <a:cubicBezTo>
                    <a:pt x="64706" y="28717"/>
                    <a:pt x="64907" y="28676"/>
                    <a:pt x="65128" y="28636"/>
                  </a:cubicBezTo>
                  <a:lnTo>
                    <a:pt x="65630" y="28516"/>
                  </a:lnTo>
                  <a:lnTo>
                    <a:pt x="66253" y="28375"/>
                  </a:lnTo>
                  <a:lnTo>
                    <a:pt x="66756" y="28274"/>
                  </a:lnTo>
                  <a:lnTo>
                    <a:pt x="67399" y="28114"/>
                  </a:lnTo>
                  <a:lnTo>
                    <a:pt x="67881" y="27993"/>
                  </a:lnTo>
                  <a:lnTo>
                    <a:pt x="68544" y="27832"/>
                  </a:lnTo>
                  <a:lnTo>
                    <a:pt x="69006" y="27712"/>
                  </a:lnTo>
                  <a:lnTo>
                    <a:pt x="69710" y="27511"/>
                  </a:lnTo>
                  <a:lnTo>
                    <a:pt x="70091" y="27410"/>
                  </a:lnTo>
                  <a:cubicBezTo>
                    <a:pt x="70453" y="27310"/>
                    <a:pt x="70795" y="27209"/>
                    <a:pt x="71136" y="27089"/>
                  </a:cubicBezTo>
                  <a:lnTo>
                    <a:pt x="71197" y="27089"/>
                  </a:lnTo>
                  <a:cubicBezTo>
                    <a:pt x="71558" y="26968"/>
                    <a:pt x="71920" y="26868"/>
                    <a:pt x="72262" y="26747"/>
                  </a:cubicBezTo>
                  <a:lnTo>
                    <a:pt x="72302" y="26747"/>
                  </a:lnTo>
                  <a:lnTo>
                    <a:pt x="72422" y="26687"/>
                  </a:lnTo>
                  <a:cubicBezTo>
                    <a:pt x="72804" y="26546"/>
                    <a:pt x="73186" y="26426"/>
                    <a:pt x="73548" y="26305"/>
                  </a:cubicBezTo>
                  <a:lnTo>
                    <a:pt x="73930" y="26185"/>
                  </a:lnTo>
                  <a:cubicBezTo>
                    <a:pt x="74251" y="26064"/>
                    <a:pt x="74573" y="25943"/>
                    <a:pt x="74894" y="25823"/>
                  </a:cubicBezTo>
                  <a:lnTo>
                    <a:pt x="75196" y="25702"/>
                  </a:lnTo>
                  <a:cubicBezTo>
                    <a:pt x="75618" y="25562"/>
                    <a:pt x="76019" y="25401"/>
                    <a:pt x="76421" y="25240"/>
                  </a:cubicBezTo>
                  <a:lnTo>
                    <a:pt x="76663" y="25120"/>
                  </a:lnTo>
                  <a:cubicBezTo>
                    <a:pt x="76984" y="24979"/>
                    <a:pt x="77306" y="24858"/>
                    <a:pt x="77627" y="24718"/>
                  </a:cubicBezTo>
                  <a:lnTo>
                    <a:pt x="77989" y="24557"/>
                  </a:lnTo>
                  <a:cubicBezTo>
                    <a:pt x="78330" y="24416"/>
                    <a:pt x="78652" y="24255"/>
                    <a:pt x="78994" y="24115"/>
                  </a:cubicBezTo>
                  <a:lnTo>
                    <a:pt x="79194" y="24014"/>
                  </a:lnTo>
                  <a:cubicBezTo>
                    <a:pt x="79576" y="23833"/>
                    <a:pt x="79958" y="23653"/>
                    <a:pt x="80340" y="23452"/>
                  </a:cubicBezTo>
                  <a:lnTo>
                    <a:pt x="80641" y="23311"/>
                  </a:lnTo>
                  <a:cubicBezTo>
                    <a:pt x="80923" y="23150"/>
                    <a:pt x="81204" y="23010"/>
                    <a:pt x="81505" y="22849"/>
                  </a:cubicBezTo>
                  <a:cubicBezTo>
                    <a:pt x="81606" y="22789"/>
                    <a:pt x="81706" y="22748"/>
                    <a:pt x="81827" y="22688"/>
                  </a:cubicBezTo>
                  <a:cubicBezTo>
                    <a:pt x="82189" y="22487"/>
                    <a:pt x="82550" y="22266"/>
                    <a:pt x="82912" y="22065"/>
                  </a:cubicBezTo>
                  <a:cubicBezTo>
                    <a:pt x="83113" y="21945"/>
                    <a:pt x="83314" y="21844"/>
                    <a:pt x="83495" y="21723"/>
                  </a:cubicBezTo>
                  <a:lnTo>
                    <a:pt x="83635" y="21643"/>
                  </a:lnTo>
                  <a:lnTo>
                    <a:pt x="84078" y="21362"/>
                  </a:lnTo>
                  <a:lnTo>
                    <a:pt x="84479" y="21121"/>
                  </a:lnTo>
                  <a:lnTo>
                    <a:pt x="84922" y="20839"/>
                  </a:lnTo>
                  <a:cubicBezTo>
                    <a:pt x="85042" y="20739"/>
                    <a:pt x="85163" y="20658"/>
                    <a:pt x="85303" y="20578"/>
                  </a:cubicBezTo>
                  <a:lnTo>
                    <a:pt x="85725" y="20297"/>
                  </a:lnTo>
                  <a:lnTo>
                    <a:pt x="86107" y="20036"/>
                  </a:lnTo>
                  <a:lnTo>
                    <a:pt x="86509" y="19754"/>
                  </a:lnTo>
                  <a:lnTo>
                    <a:pt x="86871" y="19473"/>
                  </a:lnTo>
                  <a:lnTo>
                    <a:pt x="87273" y="19192"/>
                  </a:lnTo>
                  <a:cubicBezTo>
                    <a:pt x="87393" y="19091"/>
                    <a:pt x="87494" y="19011"/>
                    <a:pt x="87614" y="18910"/>
                  </a:cubicBezTo>
                  <a:lnTo>
                    <a:pt x="87996" y="18609"/>
                  </a:lnTo>
                  <a:lnTo>
                    <a:pt x="88318" y="18348"/>
                  </a:lnTo>
                  <a:cubicBezTo>
                    <a:pt x="88458" y="18247"/>
                    <a:pt x="88579" y="18127"/>
                    <a:pt x="88699" y="18026"/>
                  </a:cubicBezTo>
                  <a:lnTo>
                    <a:pt x="89021" y="17765"/>
                  </a:lnTo>
                  <a:lnTo>
                    <a:pt x="89363" y="17443"/>
                  </a:lnTo>
                  <a:lnTo>
                    <a:pt x="89624" y="17202"/>
                  </a:lnTo>
                  <a:lnTo>
                    <a:pt x="89644" y="17182"/>
                  </a:lnTo>
                  <a:cubicBezTo>
                    <a:pt x="89905" y="16941"/>
                    <a:pt x="90146" y="16700"/>
                    <a:pt x="90387" y="16459"/>
                  </a:cubicBezTo>
                  <a:lnTo>
                    <a:pt x="90568" y="16298"/>
                  </a:lnTo>
                  <a:cubicBezTo>
                    <a:pt x="90749" y="16097"/>
                    <a:pt x="90930" y="15916"/>
                    <a:pt x="91111" y="15735"/>
                  </a:cubicBezTo>
                  <a:cubicBezTo>
                    <a:pt x="91171" y="15655"/>
                    <a:pt x="91251" y="15574"/>
                    <a:pt x="91312" y="15514"/>
                  </a:cubicBezTo>
                  <a:cubicBezTo>
                    <a:pt x="91493" y="15313"/>
                    <a:pt x="91673" y="15112"/>
                    <a:pt x="91834" y="14911"/>
                  </a:cubicBezTo>
                  <a:cubicBezTo>
                    <a:pt x="91874" y="14871"/>
                    <a:pt x="91935" y="14811"/>
                    <a:pt x="91975" y="14771"/>
                  </a:cubicBezTo>
                  <a:cubicBezTo>
                    <a:pt x="92176" y="14509"/>
                    <a:pt x="92377" y="14268"/>
                    <a:pt x="92578" y="14027"/>
                  </a:cubicBezTo>
                  <a:lnTo>
                    <a:pt x="92618" y="13987"/>
                  </a:lnTo>
                  <a:cubicBezTo>
                    <a:pt x="92678" y="13927"/>
                    <a:pt x="92718" y="13846"/>
                    <a:pt x="92759" y="13786"/>
                  </a:cubicBezTo>
                  <a:cubicBezTo>
                    <a:pt x="92879" y="13645"/>
                    <a:pt x="92980" y="13505"/>
                    <a:pt x="93100" y="13364"/>
                  </a:cubicBezTo>
                  <a:cubicBezTo>
                    <a:pt x="93160" y="13264"/>
                    <a:pt x="93221" y="13183"/>
                    <a:pt x="93281" y="13083"/>
                  </a:cubicBezTo>
                  <a:cubicBezTo>
                    <a:pt x="93382" y="12962"/>
                    <a:pt x="93482" y="12821"/>
                    <a:pt x="93582" y="12681"/>
                  </a:cubicBezTo>
                  <a:lnTo>
                    <a:pt x="93763" y="12399"/>
                  </a:lnTo>
                  <a:cubicBezTo>
                    <a:pt x="93844" y="12259"/>
                    <a:pt x="93944" y="12118"/>
                    <a:pt x="94025" y="11977"/>
                  </a:cubicBezTo>
                  <a:cubicBezTo>
                    <a:pt x="94085" y="11897"/>
                    <a:pt x="94145" y="11797"/>
                    <a:pt x="94205" y="11716"/>
                  </a:cubicBezTo>
                  <a:cubicBezTo>
                    <a:pt x="94286" y="11555"/>
                    <a:pt x="94386" y="11415"/>
                    <a:pt x="94447" y="11274"/>
                  </a:cubicBezTo>
                  <a:cubicBezTo>
                    <a:pt x="94487" y="11194"/>
                    <a:pt x="94527" y="11133"/>
                    <a:pt x="94567" y="11073"/>
                  </a:cubicBezTo>
                  <a:lnTo>
                    <a:pt x="94607" y="11013"/>
                  </a:lnTo>
                  <a:cubicBezTo>
                    <a:pt x="94668" y="10872"/>
                    <a:pt x="94748" y="10752"/>
                    <a:pt x="94808" y="10631"/>
                  </a:cubicBezTo>
                  <a:cubicBezTo>
                    <a:pt x="94869" y="10490"/>
                    <a:pt x="94909" y="10430"/>
                    <a:pt x="94949" y="10350"/>
                  </a:cubicBezTo>
                  <a:cubicBezTo>
                    <a:pt x="95029" y="10209"/>
                    <a:pt x="95090" y="10068"/>
                    <a:pt x="95170" y="9928"/>
                  </a:cubicBezTo>
                  <a:cubicBezTo>
                    <a:pt x="95210" y="9847"/>
                    <a:pt x="95250" y="9767"/>
                    <a:pt x="95291" y="9687"/>
                  </a:cubicBezTo>
                  <a:cubicBezTo>
                    <a:pt x="95351" y="9526"/>
                    <a:pt x="95431" y="9365"/>
                    <a:pt x="95491" y="9204"/>
                  </a:cubicBezTo>
                  <a:cubicBezTo>
                    <a:pt x="95532" y="9144"/>
                    <a:pt x="95552" y="9064"/>
                    <a:pt x="95592" y="9003"/>
                  </a:cubicBezTo>
                  <a:cubicBezTo>
                    <a:pt x="95672" y="8782"/>
                    <a:pt x="95773" y="8561"/>
                    <a:pt x="95853" y="8320"/>
                  </a:cubicBezTo>
                  <a:cubicBezTo>
                    <a:pt x="95873" y="8280"/>
                    <a:pt x="95893" y="8220"/>
                    <a:pt x="95913" y="8180"/>
                  </a:cubicBezTo>
                  <a:cubicBezTo>
                    <a:pt x="95974" y="7999"/>
                    <a:pt x="96034" y="7838"/>
                    <a:pt x="96094" y="7677"/>
                  </a:cubicBezTo>
                  <a:cubicBezTo>
                    <a:pt x="96114" y="7597"/>
                    <a:pt x="96135" y="7496"/>
                    <a:pt x="96175" y="7416"/>
                  </a:cubicBezTo>
                  <a:lnTo>
                    <a:pt x="96295" y="6994"/>
                  </a:lnTo>
                  <a:lnTo>
                    <a:pt x="96376" y="6713"/>
                  </a:lnTo>
                  <a:cubicBezTo>
                    <a:pt x="96416" y="6592"/>
                    <a:pt x="96456" y="6471"/>
                    <a:pt x="96476" y="6311"/>
                  </a:cubicBezTo>
                  <a:cubicBezTo>
                    <a:pt x="96516" y="6170"/>
                    <a:pt x="96516" y="6130"/>
                    <a:pt x="96557" y="6029"/>
                  </a:cubicBezTo>
                  <a:cubicBezTo>
                    <a:pt x="96577" y="5929"/>
                    <a:pt x="96617" y="5768"/>
                    <a:pt x="96637" y="5648"/>
                  </a:cubicBezTo>
                  <a:lnTo>
                    <a:pt x="96637" y="5587"/>
                  </a:lnTo>
                  <a:cubicBezTo>
                    <a:pt x="96657" y="5507"/>
                    <a:pt x="96657" y="5427"/>
                    <a:pt x="96677" y="5346"/>
                  </a:cubicBezTo>
                  <a:cubicBezTo>
                    <a:pt x="96697" y="5205"/>
                    <a:pt x="96717" y="5085"/>
                    <a:pt x="96737" y="4964"/>
                  </a:cubicBezTo>
                  <a:cubicBezTo>
                    <a:pt x="96757" y="4824"/>
                    <a:pt x="96778" y="4763"/>
                    <a:pt x="96798" y="4643"/>
                  </a:cubicBezTo>
                  <a:cubicBezTo>
                    <a:pt x="96798" y="4542"/>
                    <a:pt x="96818" y="4402"/>
                    <a:pt x="96838" y="4281"/>
                  </a:cubicBezTo>
                  <a:cubicBezTo>
                    <a:pt x="96858" y="4140"/>
                    <a:pt x="96858" y="4060"/>
                    <a:pt x="96878" y="3960"/>
                  </a:cubicBezTo>
                  <a:cubicBezTo>
                    <a:pt x="96878" y="3859"/>
                    <a:pt x="96898" y="3718"/>
                    <a:pt x="96918" y="3598"/>
                  </a:cubicBezTo>
                  <a:cubicBezTo>
                    <a:pt x="96918" y="3457"/>
                    <a:pt x="96918" y="3377"/>
                    <a:pt x="96938" y="3276"/>
                  </a:cubicBezTo>
                  <a:cubicBezTo>
                    <a:pt x="96938" y="3176"/>
                    <a:pt x="96938" y="3015"/>
                    <a:pt x="96938" y="2895"/>
                  </a:cubicBezTo>
                  <a:lnTo>
                    <a:pt x="96938" y="2794"/>
                  </a:lnTo>
                  <a:lnTo>
                    <a:pt x="96938" y="2372"/>
                  </a:lnTo>
                  <a:lnTo>
                    <a:pt x="96938" y="1488"/>
                  </a:lnTo>
                  <a:cubicBezTo>
                    <a:pt x="96918" y="1588"/>
                    <a:pt x="96918" y="1749"/>
                    <a:pt x="96898" y="1870"/>
                  </a:cubicBezTo>
                  <a:lnTo>
                    <a:pt x="96878" y="2171"/>
                  </a:lnTo>
                  <a:cubicBezTo>
                    <a:pt x="96858" y="2312"/>
                    <a:pt x="96838" y="2432"/>
                    <a:pt x="96818" y="2553"/>
                  </a:cubicBezTo>
                  <a:cubicBezTo>
                    <a:pt x="96798" y="2694"/>
                    <a:pt x="96798" y="2754"/>
                    <a:pt x="96778" y="2854"/>
                  </a:cubicBezTo>
                  <a:cubicBezTo>
                    <a:pt x="96757" y="2955"/>
                    <a:pt x="96737" y="3116"/>
                    <a:pt x="96717" y="3256"/>
                  </a:cubicBezTo>
                  <a:cubicBezTo>
                    <a:pt x="96677" y="3397"/>
                    <a:pt x="96677" y="3457"/>
                    <a:pt x="96657" y="3538"/>
                  </a:cubicBezTo>
                  <a:cubicBezTo>
                    <a:pt x="96637" y="3638"/>
                    <a:pt x="96597" y="3799"/>
                    <a:pt x="96577" y="3940"/>
                  </a:cubicBezTo>
                  <a:cubicBezTo>
                    <a:pt x="96536" y="4060"/>
                    <a:pt x="96516" y="4120"/>
                    <a:pt x="96496" y="4221"/>
                  </a:cubicBezTo>
                  <a:cubicBezTo>
                    <a:pt x="96476" y="4321"/>
                    <a:pt x="96436" y="4482"/>
                    <a:pt x="96396" y="4623"/>
                  </a:cubicBezTo>
                  <a:cubicBezTo>
                    <a:pt x="96376" y="4723"/>
                    <a:pt x="96356" y="4804"/>
                    <a:pt x="96315" y="4904"/>
                  </a:cubicBezTo>
                  <a:cubicBezTo>
                    <a:pt x="96275" y="5045"/>
                    <a:pt x="96235" y="5185"/>
                    <a:pt x="96195" y="5326"/>
                  </a:cubicBezTo>
                  <a:cubicBezTo>
                    <a:pt x="96175" y="5406"/>
                    <a:pt x="96135" y="5487"/>
                    <a:pt x="96114" y="5587"/>
                  </a:cubicBezTo>
                  <a:cubicBezTo>
                    <a:pt x="96054" y="5748"/>
                    <a:pt x="95994" y="5929"/>
                    <a:pt x="95934" y="6110"/>
                  </a:cubicBezTo>
                  <a:lnTo>
                    <a:pt x="95873" y="6250"/>
                  </a:lnTo>
                  <a:cubicBezTo>
                    <a:pt x="95793" y="6471"/>
                    <a:pt x="95713" y="6713"/>
                    <a:pt x="95612" y="6934"/>
                  </a:cubicBezTo>
                  <a:cubicBezTo>
                    <a:pt x="95572" y="6994"/>
                    <a:pt x="95552" y="7054"/>
                    <a:pt x="95512" y="7135"/>
                  </a:cubicBezTo>
                  <a:cubicBezTo>
                    <a:pt x="95451" y="7275"/>
                    <a:pt x="95391" y="7436"/>
                    <a:pt x="95311" y="7597"/>
                  </a:cubicBezTo>
                  <a:cubicBezTo>
                    <a:pt x="95270" y="7697"/>
                    <a:pt x="95230" y="7778"/>
                    <a:pt x="95190" y="7858"/>
                  </a:cubicBezTo>
                  <a:cubicBezTo>
                    <a:pt x="95110" y="7999"/>
                    <a:pt x="95049" y="8119"/>
                    <a:pt x="94989" y="8260"/>
                  </a:cubicBezTo>
                  <a:cubicBezTo>
                    <a:pt x="94929" y="8360"/>
                    <a:pt x="94889" y="8461"/>
                    <a:pt x="94828" y="8541"/>
                  </a:cubicBezTo>
                  <a:cubicBezTo>
                    <a:pt x="94788" y="8642"/>
                    <a:pt x="94688" y="8802"/>
                    <a:pt x="94627" y="8923"/>
                  </a:cubicBezTo>
                  <a:cubicBezTo>
                    <a:pt x="94567" y="9024"/>
                    <a:pt x="94527" y="9104"/>
                    <a:pt x="94467" y="9184"/>
                  </a:cubicBezTo>
                  <a:cubicBezTo>
                    <a:pt x="94386" y="9325"/>
                    <a:pt x="94306" y="9486"/>
                    <a:pt x="94225" y="9626"/>
                  </a:cubicBezTo>
                  <a:lnTo>
                    <a:pt x="94045" y="9888"/>
                  </a:lnTo>
                  <a:cubicBezTo>
                    <a:pt x="93964" y="10028"/>
                    <a:pt x="93884" y="10169"/>
                    <a:pt x="93783" y="10310"/>
                  </a:cubicBezTo>
                  <a:cubicBezTo>
                    <a:pt x="93723" y="10410"/>
                    <a:pt x="93663" y="10511"/>
                    <a:pt x="93603" y="10591"/>
                  </a:cubicBezTo>
                  <a:cubicBezTo>
                    <a:pt x="93502" y="10732"/>
                    <a:pt x="93402" y="10872"/>
                    <a:pt x="93301" y="11013"/>
                  </a:cubicBezTo>
                  <a:cubicBezTo>
                    <a:pt x="93241" y="11093"/>
                    <a:pt x="93181" y="11194"/>
                    <a:pt x="93120" y="11274"/>
                  </a:cubicBezTo>
                  <a:cubicBezTo>
                    <a:pt x="93000" y="11415"/>
                    <a:pt x="92899" y="11576"/>
                    <a:pt x="92779" y="11716"/>
                  </a:cubicBezTo>
                  <a:cubicBezTo>
                    <a:pt x="92718" y="11797"/>
                    <a:pt x="92658" y="11877"/>
                    <a:pt x="92598" y="11937"/>
                  </a:cubicBezTo>
                  <a:cubicBezTo>
                    <a:pt x="92397" y="12199"/>
                    <a:pt x="92196" y="12440"/>
                    <a:pt x="91995" y="12681"/>
                  </a:cubicBezTo>
                  <a:lnTo>
                    <a:pt x="91854" y="12842"/>
                  </a:lnTo>
                  <a:cubicBezTo>
                    <a:pt x="91694" y="13042"/>
                    <a:pt x="91513" y="13223"/>
                    <a:pt x="91332" y="13424"/>
                  </a:cubicBezTo>
                  <a:lnTo>
                    <a:pt x="91131" y="13645"/>
                  </a:lnTo>
                  <a:cubicBezTo>
                    <a:pt x="90950" y="13846"/>
                    <a:pt x="90769" y="14027"/>
                    <a:pt x="90588" y="14208"/>
                  </a:cubicBezTo>
                  <a:lnTo>
                    <a:pt x="90407" y="14389"/>
                  </a:lnTo>
                  <a:cubicBezTo>
                    <a:pt x="90166" y="14630"/>
                    <a:pt x="89925" y="14851"/>
                    <a:pt x="89664" y="15092"/>
                  </a:cubicBezTo>
                  <a:cubicBezTo>
                    <a:pt x="89584" y="15193"/>
                    <a:pt x="89483" y="15273"/>
                    <a:pt x="89383" y="15353"/>
                  </a:cubicBezTo>
                  <a:cubicBezTo>
                    <a:pt x="89282" y="15454"/>
                    <a:pt x="89141" y="15574"/>
                    <a:pt x="89021" y="15675"/>
                  </a:cubicBezTo>
                  <a:lnTo>
                    <a:pt x="88699" y="15956"/>
                  </a:lnTo>
                  <a:lnTo>
                    <a:pt x="88338" y="16258"/>
                  </a:lnTo>
                  <a:lnTo>
                    <a:pt x="87996" y="16539"/>
                  </a:lnTo>
                  <a:cubicBezTo>
                    <a:pt x="87875" y="16639"/>
                    <a:pt x="87755" y="16740"/>
                    <a:pt x="87614" y="16840"/>
                  </a:cubicBezTo>
                  <a:cubicBezTo>
                    <a:pt x="87494" y="16941"/>
                    <a:pt x="87393" y="17021"/>
                    <a:pt x="87273" y="17102"/>
                  </a:cubicBezTo>
                  <a:cubicBezTo>
                    <a:pt x="87152" y="17202"/>
                    <a:pt x="87011" y="17303"/>
                    <a:pt x="86871" y="17403"/>
                  </a:cubicBezTo>
                  <a:lnTo>
                    <a:pt x="86509" y="17664"/>
                  </a:lnTo>
                  <a:cubicBezTo>
                    <a:pt x="86388" y="17765"/>
                    <a:pt x="86248" y="17865"/>
                    <a:pt x="86107" y="17966"/>
                  </a:cubicBezTo>
                  <a:cubicBezTo>
                    <a:pt x="85966" y="18066"/>
                    <a:pt x="85866" y="18147"/>
                    <a:pt x="85725" y="18227"/>
                  </a:cubicBezTo>
                  <a:lnTo>
                    <a:pt x="85303" y="18508"/>
                  </a:lnTo>
                  <a:cubicBezTo>
                    <a:pt x="85183" y="18609"/>
                    <a:pt x="85062" y="18689"/>
                    <a:pt x="84922" y="18770"/>
                  </a:cubicBezTo>
                  <a:lnTo>
                    <a:pt x="84479" y="19051"/>
                  </a:lnTo>
                  <a:lnTo>
                    <a:pt x="84078" y="19312"/>
                  </a:lnTo>
                  <a:cubicBezTo>
                    <a:pt x="83937" y="19392"/>
                    <a:pt x="83776" y="19493"/>
                    <a:pt x="83635" y="19573"/>
                  </a:cubicBezTo>
                  <a:cubicBezTo>
                    <a:pt x="83374" y="19714"/>
                    <a:pt x="83153" y="19875"/>
                    <a:pt x="82912" y="20015"/>
                  </a:cubicBezTo>
                  <a:cubicBezTo>
                    <a:pt x="82550" y="20216"/>
                    <a:pt x="82189" y="20417"/>
                    <a:pt x="81807" y="20618"/>
                  </a:cubicBezTo>
                  <a:lnTo>
                    <a:pt x="81485" y="20799"/>
                  </a:lnTo>
                  <a:cubicBezTo>
                    <a:pt x="81204" y="20960"/>
                    <a:pt x="80923" y="21101"/>
                    <a:pt x="80621" y="21241"/>
                  </a:cubicBezTo>
                  <a:lnTo>
                    <a:pt x="80320" y="21402"/>
                  </a:lnTo>
                  <a:cubicBezTo>
                    <a:pt x="79938" y="21583"/>
                    <a:pt x="79576" y="21784"/>
                    <a:pt x="79174" y="21965"/>
                  </a:cubicBezTo>
                  <a:lnTo>
                    <a:pt x="78994" y="22045"/>
                  </a:lnTo>
                  <a:cubicBezTo>
                    <a:pt x="78652" y="22206"/>
                    <a:pt x="78330" y="22346"/>
                    <a:pt x="77989" y="22507"/>
                  </a:cubicBezTo>
                  <a:lnTo>
                    <a:pt x="77627" y="22648"/>
                  </a:lnTo>
                  <a:cubicBezTo>
                    <a:pt x="77306" y="22789"/>
                    <a:pt x="76984" y="22929"/>
                    <a:pt x="76663" y="23070"/>
                  </a:cubicBezTo>
                  <a:lnTo>
                    <a:pt x="76401" y="23170"/>
                  </a:lnTo>
                  <a:cubicBezTo>
                    <a:pt x="75999" y="23331"/>
                    <a:pt x="75597" y="23492"/>
                    <a:pt x="75196" y="23653"/>
                  </a:cubicBezTo>
                  <a:lnTo>
                    <a:pt x="74894" y="23753"/>
                  </a:lnTo>
                  <a:cubicBezTo>
                    <a:pt x="74573" y="23874"/>
                    <a:pt x="74251" y="23994"/>
                    <a:pt x="73910" y="24115"/>
                  </a:cubicBezTo>
                  <a:lnTo>
                    <a:pt x="73548" y="24255"/>
                  </a:lnTo>
                  <a:cubicBezTo>
                    <a:pt x="73166" y="24376"/>
                    <a:pt x="72804" y="24497"/>
                    <a:pt x="72422" y="24637"/>
                  </a:cubicBezTo>
                  <a:lnTo>
                    <a:pt x="72262" y="24677"/>
                  </a:lnTo>
                  <a:cubicBezTo>
                    <a:pt x="71920" y="24798"/>
                    <a:pt x="71558" y="24898"/>
                    <a:pt x="71197" y="25019"/>
                  </a:cubicBezTo>
                  <a:lnTo>
                    <a:pt x="71136" y="25019"/>
                  </a:lnTo>
                  <a:cubicBezTo>
                    <a:pt x="70795" y="25120"/>
                    <a:pt x="70453" y="25220"/>
                    <a:pt x="70091" y="25320"/>
                  </a:cubicBezTo>
                  <a:lnTo>
                    <a:pt x="69710" y="25441"/>
                  </a:lnTo>
                  <a:lnTo>
                    <a:pt x="69006" y="25622"/>
                  </a:lnTo>
                  <a:lnTo>
                    <a:pt x="68544" y="25742"/>
                  </a:lnTo>
                  <a:lnTo>
                    <a:pt x="67881" y="25923"/>
                  </a:lnTo>
                  <a:lnTo>
                    <a:pt x="67399" y="26044"/>
                  </a:lnTo>
                  <a:lnTo>
                    <a:pt x="66756" y="26185"/>
                  </a:lnTo>
                  <a:lnTo>
                    <a:pt x="66253" y="26305"/>
                  </a:lnTo>
                  <a:lnTo>
                    <a:pt x="65630" y="26446"/>
                  </a:lnTo>
                  <a:lnTo>
                    <a:pt x="65128" y="26546"/>
                  </a:lnTo>
                  <a:lnTo>
                    <a:pt x="64485" y="26687"/>
                  </a:lnTo>
                  <a:lnTo>
                    <a:pt x="63963" y="26787"/>
                  </a:lnTo>
                  <a:cubicBezTo>
                    <a:pt x="63762" y="26828"/>
                    <a:pt x="63561" y="26868"/>
                    <a:pt x="63340" y="26908"/>
                  </a:cubicBezTo>
                  <a:lnTo>
                    <a:pt x="62897" y="26988"/>
                  </a:lnTo>
                  <a:cubicBezTo>
                    <a:pt x="62536" y="27049"/>
                    <a:pt x="62194" y="27109"/>
                    <a:pt x="61832" y="27169"/>
                  </a:cubicBezTo>
                  <a:lnTo>
                    <a:pt x="61491" y="27209"/>
                  </a:lnTo>
                  <a:cubicBezTo>
                    <a:pt x="61029" y="27290"/>
                    <a:pt x="60566" y="27350"/>
                    <a:pt x="60104" y="27430"/>
                  </a:cubicBezTo>
                  <a:lnTo>
                    <a:pt x="59843" y="27451"/>
                  </a:lnTo>
                  <a:cubicBezTo>
                    <a:pt x="59461" y="27511"/>
                    <a:pt x="59079" y="27571"/>
                    <a:pt x="58698" y="27611"/>
                  </a:cubicBezTo>
                  <a:lnTo>
                    <a:pt x="58276" y="27651"/>
                  </a:lnTo>
                  <a:lnTo>
                    <a:pt x="57130" y="27792"/>
                  </a:lnTo>
                  <a:lnTo>
                    <a:pt x="56849" y="27812"/>
                  </a:lnTo>
                  <a:cubicBezTo>
                    <a:pt x="56427" y="27852"/>
                    <a:pt x="56025" y="27893"/>
                    <a:pt x="55603" y="27933"/>
                  </a:cubicBezTo>
                  <a:lnTo>
                    <a:pt x="55442" y="27933"/>
                  </a:lnTo>
                  <a:cubicBezTo>
                    <a:pt x="55081" y="27953"/>
                    <a:pt x="54699" y="27993"/>
                    <a:pt x="54337" y="28013"/>
                  </a:cubicBezTo>
                  <a:lnTo>
                    <a:pt x="53915" y="28033"/>
                  </a:lnTo>
                  <a:lnTo>
                    <a:pt x="53071" y="28094"/>
                  </a:lnTo>
                  <a:lnTo>
                    <a:pt x="52569" y="28114"/>
                  </a:lnTo>
                  <a:cubicBezTo>
                    <a:pt x="52328" y="28114"/>
                    <a:pt x="52046" y="28134"/>
                    <a:pt x="51785" y="28134"/>
                  </a:cubicBezTo>
                  <a:lnTo>
                    <a:pt x="51263" y="28154"/>
                  </a:lnTo>
                  <a:lnTo>
                    <a:pt x="50599" y="28174"/>
                  </a:lnTo>
                  <a:lnTo>
                    <a:pt x="46440" y="28174"/>
                  </a:lnTo>
                  <a:lnTo>
                    <a:pt x="45797" y="28194"/>
                  </a:lnTo>
                  <a:lnTo>
                    <a:pt x="45274" y="28174"/>
                  </a:lnTo>
                  <a:lnTo>
                    <a:pt x="44611" y="28134"/>
                  </a:lnTo>
                  <a:lnTo>
                    <a:pt x="44089" y="28114"/>
                  </a:lnTo>
                  <a:lnTo>
                    <a:pt x="43405" y="28073"/>
                  </a:lnTo>
                  <a:lnTo>
                    <a:pt x="42903" y="28033"/>
                  </a:lnTo>
                  <a:lnTo>
                    <a:pt x="42200" y="27993"/>
                  </a:lnTo>
                  <a:lnTo>
                    <a:pt x="41738" y="27953"/>
                  </a:lnTo>
                  <a:lnTo>
                    <a:pt x="40974" y="27893"/>
                  </a:lnTo>
                  <a:lnTo>
                    <a:pt x="40552" y="27852"/>
                  </a:lnTo>
                  <a:lnTo>
                    <a:pt x="39587" y="27752"/>
                  </a:lnTo>
                  <a:lnTo>
                    <a:pt x="39386" y="27732"/>
                  </a:lnTo>
                  <a:cubicBezTo>
                    <a:pt x="39005" y="27672"/>
                    <a:pt x="38603" y="27631"/>
                    <a:pt x="38221" y="27591"/>
                  </a:cubicBezTo>
                  <a:lnTo>
                    <a:pt x="37899" y="27531"/>
                  </a:lnTo>
                  <a:cubicBezTo>
                    <a:pt x="37618" y="27511"/>
                    <a:pt x="37337" y="27471"/>
                    <a:pt x="37075" y="27430"/>
                  </a:cubicBezTo>
                  <a:lnTo>
                    <a:pt x="36714" y="27370"/>
                  </a:lnTo>
                  <a:lnTo>
                    <a:pt x="35890" y="27250"/>
                  </a:lnTo>
                  <a:lnTo>
                    <a:pt x="35448" y="27189"/>
                  </a:lnTo>
                  <a:cubicBezTo>
                    <a:pt x="35187" y="27149"/>
                    <a:pt x="34966" y="27109"/>
                    <a:pt x="34724" y="27069"/>
                  </a:cubicBezTo>
                  <a:lnTo>
                    <a:pt x="34222" y="26968"/>
                  </a:lnTo>
                  <a:lnTo>
                    <a:pt x="33559" y="26848"/>
                  </a:lnTo>
                  <a:lnTo>
                    <a:pt x="33057" y="26747"/>
                  </a:lnTo>
                  <a:lnTo>
                    <a:pt x="32393" y="26627"/>
                  </a:lnTo>
                  <a:lnTo>
                    <a:pt x="31931" y="26526"/>
                  </a:lnTo>
                  <a:lnTo>
                    <a:pt x="31168" y="26365"/>
                  </a:lnTo>
                  <a:lnTo>
                    <a:pt x="30685" y="26245"/>
                  </a:lnTo>
                  <a:lnTo>
                    <a:pt x="29942" y="26084"/>
                  </a:lnTo>
                  <a:lnTo>
                    <a:pt x="29480" y="25964"/>
                  </a:lnTo>
                  <a:cubicBezTo>
                    <a:pt x="29238" y="25903"/>
                    <a:pt x="28957" y="25843"/>
                    <a:pt x="28696" y="25763"/>
                  </a:cubicBezTo>
                  <a:lnTo>
                    <a:pt x="28294" y="25662"/>
                  </a:lnTo>
                  <a:cubicBezTo>
                    <a:pt x="27952" y="25582"/>
                    <a:pt x="27631" y="25481"/>
                    <a:pt x="27289" y="25381"/>
                  </a:cubicBezTo>
                  <a:lnTo>
                    <a:pt x="27149" y="25341"/>
                  </a:lnTo>
                  <a:cubicBezTo>
                    <a:pt x="26686" y="25220"/>
                    <a:pt x="26244" y="25099"/>
                    <a:pt x="25802" y="24939"/>
                  </a:cubicBezTo>
                  <a:lnTo>
                    <a:pt x="25441" y="24838"/>
                  </a:lnTo>
                  <a:cubicBezTo>
                    <a:pt x="25079" y="24718"/>
                    <a:pt x="24717" y="24597"/>
                    <a:pt x="24375" y="24476"/>
                  </a:cubicBezTo>
                  <a:lnTo>
                    <a:pt x="24094" y="24396"/>
                  </a:lnTo>
                  <a:cubicBezTo>
                    <a:pt x="23652" y="24235"/>
                    <a:pt x="23230" y="24095"/>
                    <a:pt x="22788" y="23934"/>
                  </a:cubicBezTo>
                  <a:lnTo>
                    <a:pt x="22507" y="23833"/>
                  </a:lnTo>
                  <a:cubicBezTo>
                    <a:pt x="22165" y="23693"/>
                    <a:pt x="21823" y="23572"/>
                    <a:pt x="21482" y="23432"/>
                  </a:cubicBezTo>
                  <a:lnTo>
                    <a:pt x="21080" y="23291"/>
                  </a:lnTo>
                  <a:lnTo>
                    <a:pt x="20658" y="23110"/>
                  </a:lnTo>
                  <a:lnTo>
                    <a:pt x="20115" y="22889"/>
                  </a:lnTo>
                  <a:lnTo>
                    <a:pt x="19713" y="22708"/>
                  </a:lnTo>
                  <a:lnTo>
                    <a:pt x="19171" y="22487"/>
                  </a:lnTo>
                  <a:lnTo>
                    <a:pt x="18769" y="22306"/>
                  </a:lnTo>
                  <a:cubicBezTo>
                    <a:pt x="18588" y="22226"/>
                    <a:pt x="18407" y="22145"/>
                    <a:pt x="18247" y="22045"/>
                  </a:cubicBezTo>
                  <a:lnTo>
                    <a:pt x="17845" y="21864"/>
                  </a:lnTo>
                  <a:lnTo>
                    <a:pt x="17322" y="21623"/>
                  </a:lnTo>
                  <a:lnTo>
                    <a:pt x="16940" y="21422"/>
                  </a:lnTo>
                  <a:lnTo>
                    <a:pt x="16398" y="21141"/>
                  </a:lnTo>
                  <a:lnTo>
                    <a:pt x="16036" y="20960"/>
                  </a:lnTo>
                  <a:lnTo>
                    <a:pt x="15453" y="20658"/>
                  </a:lnTo>
                  <a:lnTo>
                    <a:pt x="15152" y="20498"/>
                  </a:lnTo>
                  <a:cubicBezTo>
                    <a:pt x="14871" y="20337"/>
                    <a:pt x="14589" y="20176"/>
                    <a:pt x="14308" y="20015"/>
                  </a:cubicBezTo>
                  <a:lnTo>
                    <a:pt x="14288" y="20015"/>
                  </a:lnTo>
                  <a:cubicBezTo>
                    <a:pt x="13986" y="19855"/>
                    <a:pt x="13705" y="19674"/>
                    <a:pt x="13404" y="19493"/>
                  </a:cubicBezTo>
                  <a:lnTo>
                    <a:pt x="13142" y="19332"/>
                  </a:lnTo>
                  <a:cubicBezTo>
                    <a:pt x="12941" y="19212"/>
                    <a:pt x="12741" y="19071"/>
                    <a:pt x="12560" y="18970"/>
                  </a:cubicBezTo>
                  <a:lnTo>
                    <a:pt x="12258" y="18770"/>
                  </a:lnTo>
                  <a:lnTo>
                    <a:pt x="11736" y="18428"/>
                  </a:lnTo>
                  <a:lnTo>
                    <a:pt x="11414" y="18207"/>
                  </a:lnTo>
                  <a:cubicBezTo>
                    <a:pt x="11253" y="18106"/>
                    <a:pt x="11093" y="17986"/>
                    <a:pt x="10932" y="17885"/>
                  </a:cubicBezTo>
                  <a:cubicBezTo>
                    <a:pt x="10832" y="17805"/>
                    <a:pt x="10731" y="17725"/>
                    <a:pt x="10631" y="17644"/>
                  </a:cubicBezTo>
                  <a:cubicBezTo>
                    <a:pt x="10470" y="17544"/>
                    <a:pt x="10329" y="17443"/>
                    <a:pt x="10168" y="17323"/>
                  </a:cubicBezTo>
                  <a:cubicBezTo>
                    <a:pt x="10028" y="17222"/>
                    <a:pt x="9967" y="17162"/>
                    <a:pt x="9847" y="17082"/>
                  </a:cubicBezTo>
                  <a:cubicBezTo>
                    <a:pt x="9746" y="16981"/>
                    <a:pt x="9566" y="16861"/>
                    <a:pt x="9445" y="16760"/>
                  </a:cubicBezTo>
                  <a:cubicBezTo>
                    <a:pt x="9304" y="16639"/>
                    <a:pt x="9224" y="16579"/>
                    <a:pt x="9123" y="16499"/>
                  </a:cubicBezTo>
                  <a:cubicBezTo>
                    <a:pt x="9003" y="16418"/>
                    <a:pt x="8862" y="16298"/>
                    <a:pt x="8722" y="16197"/>
                  </a:cubicBezTo>
                  <a:lnTo>
                    <a:pt x="8420" y="15916"/>
                  </a:lnTo>
                  <a:cubicBezTo>
                    <a:pt x="8279" y="15816"/>
                    <a:pt x="8159" y="15715"/>
                    <a:pt x="8038" y="15615"/>
                  </a:cubicBezTo>
                  <a:lnTo>
                    <a:pt x="7737" y="15333"/>
                  </a:lnTo>
                  <a:cubicBezTo>
                    <a:pt x="7616" y="15233"/>
                    <a:pt x="7496" y="15132"/>
                    <a:pt x="7395" y="15012"/>
                  </a:cubicBezTo>
                  <a:lnTo>
                    <a:pt x="7094" y="14730"/>
                  </a:lnTo>
                  <a:lnTo>
                    <a:pt x="6752" y="14429"/>
                  </a:lnTo>
                  <a:lnTo>
                    <a:pt x="6491" y="14128"/>
                  </a:lnTo>
                  <a:cubicBezTo>
                    <a:pt x="6370" y="14007"/>
                    <a:pt x="6270" y="13907"/>
                    <a:pt x="6169" y="13806"/>
                  </a:cubicBezTo>
                  <a:cubicBezTo>
                    <a:pt x="6069" y="13686"/>
                    <a:pt x="5989" y="13605"/>
                    <a:pt x="5888" y="13505"/>
                  </a:cubicBezTo>
                  <a:cubicBezTo>
                    <a:pt x="5808" y="13424"/>
                    <a:pt x="5687" y="13304"/>
                    <a:pt x="5587" y="13183"/>
                  </a:cubicBezTo>
                  <a:lnTo>
                    <a:pt x="5346" y="12902"/>
                  </a:lnTo>
                  <a:cubicBezTo>
                    <a:pt x="5245" y="12781"/>
                    <a:pt x="5145" y="12681"/>
                    <a:pt x="5064" y="12580"/>
                  </a:cubicBezTo>
                  <a:cubicBezTo>
                    <a:pt x="4964" y="12460"/>
                    <a:pt x="4883" y="12379"/>
                    <a:pt x="4803" y="12279"/>
                  </a:cubicBezTo>
                  <a:cubicBezTo>
                    <a:pt x="4723" y="12178"/>
                    <a:pt x="4622" y="12058"/>
                    <a:pt x="4542" y="11957"/>
                  </a:cubicBezTo>
                  <a:cubicBezTo>
                    <a:pt x="4461" y="11837"/>
                    <a:pt x="4381" y="11736"/>
                    <a:pt x="4281" y="11636"/>
                  </a:cubicBezTo>
                  <a:lnTo>
                    <a:pt x="4039" y="11314"/>
                  </a:lnTo>
                  <a:cubicBezTo>
                    <a:pt x="3959" y="11214"/>
                    <a:pt x="3899" y="11113"/>
                    <a:pt x="3818" y="11013"/>
                  </a:cubicBezTo>
                  <a:cubicBezTo>
                    <a:pt x="3738" y="10912"/>
                    <a:pt x="3658" y="10792"/>
                    <a:pt x="3557" y="10671"/>
                  </a:cubicBezTo>
                  <a:lnTo>
                    <a:pt x="3477" y="10571"/>
                  </a:lnTo>
                  <a:cubicBezTo>
                    <a:pt x="3376" y="10410"/>
                    <a:pt x="3276" y="10269"/>
                    <a:pt x="3175" y="10109"/>
                  </a:cubicBezTo>
                  <a:cubicBezTo>
                    <a:pt x="3135" y="10048"/>
                    <a:pt x="3095" y="9968"/>
                    <a:pt x="3035" y="9908"/>
                  </a:cubicBezTo>
                  <a:cubicBezTo>
                    <a:pt x="2954" y="9767"/>
                    <a:pt x="2874" y="9626"/>
                    <a:pt x="2794" y="9486"/>
                  </a:cubicBezTo>
                  <a:lnTo>
                    <a:pt x="2673" y="9305"/>
                  </a:lnTo>
                  <a:cubicBezTo>
                    <a:pt x="2572" y="9124"/>
                    <a:pt x="2472" y="8943"/>
                    <a:pt x="2372" y="8782"/>
                  </a:cubicBezTo>
                  <a:lnTo>
                    <a:pt x="2331" y="8702"/>
                  </a:lnTo>
                  <a:cubicBezTo>
                    <a:pt x="2211" y="8501"/>
                    <a:pt x="2110" y="8300"/>
                    <a:pt x="2010" y="8099"/>
                  </a:cubicBezTo>
                  <a:cubicBezTo>
                    <a:pt x="1970" y="8039"/>
                    <a:pt x="1950" y="7999"/>
                    <a:pt x="1929" y="7938"/>
                  </a:cubicBezTo>
                  <a:cubicBezTo>
                    <a:pt x="1849" y="7798"/>
                    <a:pt x="1769" y="7637"/>
                    <a:pt x="1708" y="7496"/>
                  </a:cubicBezTo>
                  <a:cubicBezTo>
                    <a:pt x="1668" y="7436"/>
                    <a:pt x="1648" y="7376"/>
                    <a:pt x="1628" y="7315"/>
                  </a:cubicBezTo>
                  <a:cubicBezTo>
                    <a:pt x="1548" y="7155"/>
                    <a:pt x="1487" y="6994"/>
                    <a:pt x="1407" y="6833"/>
                  </a:cubicBezTo>
                  <a:lnTo>
                    <a:pt x="1347" y="6713"/>
                  </a:lnTo>
                  <a:cubicBezTo>
                    <a:pt x="1266" y="6512"/>
                    <a:pt x="1186" y="6311"/>
                    <a:pt x="1126" y="6110"/>
                  </a:cubicBezTo>
                  <a:lnTo>
                    <a:pt x="1065" y="5969"/>
                  </a:lnTo>
                  <a:cubicBezTo>
                    <a:pt x="1005" y="5808"/>
                    <a:pt x="945" y="5648"/>
                    <a:pt x="905" y="5507"/>
                  </a:cubicBezTo>
                  <a:lnTo>
                    <a:pt x="844" y="5306"/>
                  </a:lnTo>
                  <a:cubicBezTo>
                    <a:pt x="784" y="5145"/>
                    <a:pt x="744" y="5005"/>
                    <a:pt x="684" y="4844"/>
                  </a:cubicBezTo>
                  <a:cubicBezTo>
                    <a:pt x="684" y="4783"/>
                    <a:pt x="663" y="4743"/>
                    <a:pt x="643" y="4703"/>
                  </a:cubicBezTo>
                  <a:cubicBezTo>
                    <a:pt x="583" y="4502"/>
                    <a:pt x="543" y="4301"/>
                    <a:pt x="483" y="4100"/>
                  </a:cubicBezTo>
                  <a:lnTo>
                    <a:pt x="463" y="3960"/>
                  </a:lnTo>
                  <a:cubicBezTo>
                    <a:pt x="422" y="3799"/>
                    <a:pt x="382" y="3638"/>
                    <a:pt x="342" y="3477"/>
                  </a:cubicBezTo>
                  <a:cubicBezTo>
                    <a:pt x="322" y="3417"/>
                    <a:pt x="322" y="3357"/>
                    <a:pt x="302" y="3276"/>
                  </a:cubicBezTo>
                  <a:cubicBezTo>
                    <a:pt x="282" y="3136"/>
                    <a:pt x="241" y="2975"/>
                    <a:pt x="221" y="2814"/>
                  </a:cubicBezTo>
                  <a:cubicBezTo>
                    <a:pt x="221" y="2774"/>
                    <a:pt x="201" y="2714"/>
                    <a:pt x="201" y="2674"/>
                  </a:cubicBezTo>
                  <a:cubicBezTo>
                    <a:pt x="161" y="2452"/>
                    <a:pt x="141" y="2252"/>
                    <a:pt x="101" y="2051"/>
                  </a:cubicBezTo>
                  <a:lnTo>
                    <a:pt x="101" y="1930"/>
                  </a:lnTo>
                  <a:cubicBezTo>
                    <a:pt x="81" y="1769"/>
                    <a:pt x="61" y="1608"/>
                    <a:pt x="61" y="1428"/>
                  </a:cubicBezTo>
                  <a:lnTo>
                    <a:pt x="41" y="1247"/>
                  </a:lnTo>
                  <a:cubicBezTo>
                    <a:pt x="41" y="1086"/>
                    <a:pt x="20" y="945"/>
                    <a:pt x="20" y="78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34" name="Google Shape;734;p24"/>
            <p:cNvSpPr/>
            <p:nvPr/>
          </p:nvSpPr>
          <p:spPr>
            <a:xfrm>
              <a:off x="3148852" y="2594521"/>
              <a:ext cx="2845284" cy="1500207"/>
            </a:xfrm>
            <a:custGeom>
              <a:rect b="b" l="l" r="r" t="t"/>
              <a:pathLst>
                <a:path extrusionOk="0" h="56177" w="106545">
                  <a:moveTo>
                    <a:pt x="53107" y="1"/>
                  </a:moveTo>
                  <a:cubicBezTo>
                    <a:pt x="40683" y="1"/>
                    <a:pt x="28274" y="2739"/>
                    <a:pt x="18850" y="8215"/>
                  </a:cubicBezTo>
                  <a:cubicBezTo>
                    <a:pt x="1" y="19187"/>
                    <a:pt x="101" y="37011"/>
                    <a:pt x="19071" y="47962"/>
                  </a:cubicBezTo>
                  <a:cubicBezTo>
                    <a:pt x="28566" y="53438"/>
                    <a:pt x="41004" y="56176"/>
                    <a:pt x="53428" y="56176"/>
                  </a:cubicBezTo>
                  <a:cubicBezTo>
                    <a:pt x="65852" y="56176"/>
                    <a:pt x="78260" y="53438"/>
                    <a:pt x="87695" y="47962"/>
                  </a:cubicBezTo>
                  <a:cubicBezTo>
                    <a:pt x="106544" y="37011"/>
                    <a:pt x="106444" y="19166"/>
                    <a:pt x="87454" y="8215"/>
                  </a:cubicBezTo>
                  <a:cubicBezTo>
                    <a:pt x="77969" y="2739"/>
                    <a:pt x="65530" y="1"/>
                    <a:pt x="53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35" name="Google Shape;735;p24"/>
            <p:cNvSpPr/>
            <p:nvPr/>
          </p:nvSpPr>
          <p:spPr>
            <a:xfrm>
              <a:off x="5198274" y="2854121"/>
              <a:ext cx="419135" cy="303769"/>
            </a:xfrm>
            <a:custGeom>
              <a:rect b="b" l="l" r="r" t="t"/>
              <a:pathLst>
                <a:path extrusionOk="0" h="11375" w="15695">
                  <a:moveTo>
                    <a:pt x="8782" y="1"/>
                  </a:moveTo>
                  <a:lnTo>
                    <a:pt x="0" y="5266"/>
                  </a:lnTo>
                  <a:lnTo>
                    <a:pt x="7395" y="10209"/>
                  </a:lnTo>
                  <a:lnTo>
                    <a:pt x="9385" y="11375"/>
                  </a:lnTo>
                  <a:lnTo>
                    <a:pt x="15694" y="5346"/>
                  </a:lnTo>
                  <a:cubicBezTo>
                    <a:pt x="13625" y="3276"/>
                    <a:pt x="11294" y="1468"/>
                    <a:pt x="87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36" name="Google Shape;736;p24"/>
            <p:cNvSpPr/>
            <p:nvPr/>
          </p:nvSpPr>
          <p:spPr>
            <a:xfrm>
              <a:off x="3961859" y="3928997"/>
              <a:ext cx="88580" cy="35998"/>
            </a:xfrm>
            <a:custGeom>
              <a:rect b="b" l="l" r="r" t="t"/>
              <a:pathLst>
                <a:path extrusionOk="0" h="1348" w="3317">
                  <a:moveTo>
                    <a:pt x="463" y="1"/>
                  </a:moveTo>
                  <a:lnTo>
                    <a:pt x="1" y="322"/>
                  </a:lnTo>
                  <a:cubicBezTo>
                    <a:pt x="1086" y="684"/>
                    <a:pt x="2191" y="1026"/>
                    <a:pt x="3316" y="1347"/>
                  </a:cubicBezTo>
                  <a:lnTo>
                    <a:pt x="4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37" name="Google Shape;737;p24"/>
            <p:cNvSpPr/>
            <p:nvPr/>
          </p:nvSpPr>
          <p:spPr>
            <a:xfrm>
              <a:off x="3619474" y="3761583"/>
              <a:ext cx="344548" cy="171740"/>
            </a:xfrm>
            <a:custGeom>
              <a:rect b="b" l="l" r="r" t="t"/>
              <a:pathLst>
                <a:path extrusionOk="0" h="6431" w="12902">
                  <a:moveTo>
                    <a:pt x="1" y="0"/>
                  </a:moveTo>
                  <a:lnTo>
                    <a:pt x="1" y="0"/>
                  </a:lnTo>
                  <a:cubicBezTo>
                    <a:pt x="1247" y="945"/>
                    <a:pt x="2553" y="1809"/>
                    <a:pt x="3920" y="2593"/>
                  </a:cubicBezTo>
                  <a:cubicBezTo>
                    <a:pt x="6612" y="4120"/>
                    <a:pt x="9446" y="5426"/>
                    <a:pt x="12400" y="6431"/>
                  </a:cubicBezTo>
                  <a:lnTo>
                    <a:pt x="12902" y="6089"/>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38" name="Google Shape;738;p24"/>
            <p:cNvSpPr/>
            <p:nvPr/>
          </p:nvSpPr>
          <p:spPr>
            <a:xfrm>
              <a:off x="4026806" y="3792695"/>
              <a:ext cx="683675" cy="241787"/>
            </a:xfrm>
            <a:custGeom>
              <a:rect b="b" l="l" r="r" t="t"/>
              <a:pathLst>
                <a:path extrusionOk="0" h="9054" w="25601">
                  <a:moveTo>
                    <a:pt x="6873" y="1"/>
                  </a:moveTo>
                  <a:lnTo>
                    <a:pt x="0" y="4582"/>
                  </a:lnTo>
                  <a:lnTo>
                    <a:pt x="6973" y="7858"/>
                  </a:lnTo>
                  <a:cubicBezTo>
                    <a:pt x="11440" y="8646"/>
                    <a:pt x="15954" y="9054"/>
                    <a:pt x="20479" y="9054"/>
                  </a:cubicBezTo>
                  <a:cubicBezTo>
                    <a:pt x="21838" y="9054"/>
                    <a:pt x="23197" y="9017"/>
                    <a:pt x="24556" y="8943"/>
                  </a:cubicBezTo>
                  <a:lnTo>
                    <a:pt x="25601" y="8340"/>
                  </a:lnTo>
                  <a:lnTo>
                    <a:pt x="68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39" name="Google Shape;739;p24"/>
            <p:cNvSpPr/>
            <p:nvPr/>
          </p:nvSpPr>
          <p:spPr>
            <a:xfrm>
              <a:off x="4850521" y="3756216"/>
              <a:ext cx="539895" cy="259760"/>
            </a:xfrm>
            <a:custGeom>
              <a:rect b="b" l="l" r="r" t="t"/>
              <a:pathLst>
                <a:path extrusionOk="0" h="9727" w="20217">
                  <a:moveTo>
                    <a:pt x="13746" y="0"/>
                  </a:moveTo>
                  <a:lnTo>
                    <a:pt x="1" y="9726"/>
                  </a:lnTo>
                  <a:cubicBezTo>
                    <a:pt x="5728" y="8943"/>
                    <a:pt x="11234" y="7516"/>
                    <a:pt x="16157" y="5426"/>
                  </a:cubicBezTo>
                  <a:lnTo>
                    <a:pt x="20216" y="3095"/>
                  </a:lnTo>
                  <a:lnTo>
                    <a:pt x="137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40" name="Google Shape;740;p24"/>
            <p:cNvSpPr/>
            <p:nvPr/>
          </p:nvSpPr>
          <p:spPr>
            <a:xfrm>
              <a:off x="4163108" y="2646463"/>
              <a:ext cx="270495" cy="82652"/>
            </a:xfrm>
            <a:custGeom>
              <a:rect b="b" l="l" r="r" t="t"/>
              <a:pathLst>
                <a:path extrusionOk="0" h="3095" w="10129">
                  <a:moveTo>
                    <a:pt x="10128" y="0"/>
                  </a:moveTo>
                  <a:cubicBezTo>
                    <a:pt x="6732" y="201"/>
                    <a:pt x="3336" y="643"/>
                    <a:pt x="0" y="1346"/>
                  </a:cubicBezTo>
                  <a:lnTo>
                    <a:pt x="4803" y="3095"/>
                  </a:lnTo>
                  <a:lnTo>
                    <a:pt x="101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41" name="Google Shape;741;p24"/>
            <p:cNvSpPr/>
            <p:nvPr/>
          </p:nvSpPr>
          <p:spPr>
            <a:xfrm>
              <a:off x="4675043" y="2644834"/>
              <a:ext cx="325774" cy="123991"/>
            </a:xfrm>
            <a:custGeom>
              <a:rect b="b" l="l" r="r" t="t"/>
              <a:pathLst>
                <a:path extrusionOk="0" h="4643" w="12199">
                  <a:moveTo>
                    <a:pt x="1" y="1"/>
                  </a:moveTo>
                  <a:lnTo>
                    <a:pt x="6954" y="4643"/>
                  </a:lnTo>
                  <a:cubicBezTo>
                    <a:pt x="8019" y="4060"/>
                    <a:pt x="9928" y="2955"/>
                    <a:pt x="12198" y="1629"/>
                  </a:cubicBezTo>
                  <a:cubicBezTo>
                    <a:pt x="8179" y="744"/>
                    <a:pt x="4100" y="202"/>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42" name="Google Shape;742;p24"/>
            <p:cNvSpPr/>
            <p:nvPr/>
          </p:nvSpPr>
          <p:spPr>
            <a:xfrm>
              <a:off x="4869322" y="2691541"/>
              <a:ext cx="358488" cy="184612"/>
            </a:xfrm>
            <a:custGeom>
              <a:rect b="b" l="l" r="r" t="t"/>
              <a:pathLst>
                <a:path extrusionOk="0" h="6913" w="13424">
                  <a:moveTo>
                    <a:pt x="5426" y="0"/>
                  </a:moveTo>
                  <a:cubicBezTo>
                    <a:pt x="3175" y="1306"/>
                    <a:pt x="1146" y="2472"/>
                    <a:pt x="0" y="3115"/>
                  </a:cubicBezTo>
                  <a:lnTo>
                    <a:pt x="5667" y="6913"/>
                  </a:lnTo>
                  <a:lnTo>
                    <a:pt x="13424" y="2411"/>
                  </a:lnTo>
                  <a:cubicBezTo>
                    <a:pt x="10811" y="1427"/>
                    <a:pt x="8139" y="623"/>
                    <a:pt x="5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43" name="Google Shape;743;p24"/>
            <p:cNvSpPr/>
            <p:nvPr/>
          </p:nvSpPr>
          <p:spPr>
            <a:xfrm>
              <a:off x="3826625" y="2641949"/>
              <a:ext cx="904792" cy="356031"/>
            </a:xfrm>
            <a:custGeom>
              <a:rect b="b" l="l" r="r" t="t"/>
              <a:pathLst>
                <a:path extrusionOk="0" h="13332" w="33881">
                  <a:moveTo>
                    <a:pt x="27402" y="0"/>
                  </a:moveTo>
                  <a:cubicBezTo>
                    <a:pt x="26600" y="0"/>
                    <a:pt x="25794" y="14"/>
                    <a:pt x="24999" y="28"/>
                  </a:cubicBezTo>
                  <a:lnTo>
                    <a:pt x="17604" y="4329"/>
                  </a:lnTo>
                  <a:lnTo>
                    <a:pt x="10892" y="1877"/>
                  </a:lnTo>
                  <a:cubicBezTo>
                    <a:pt x="7677" y="2621"/>
                    <a:pt x="4542" y="3625"/>
                    <a:pt x="1508" y="4891"/>
                  </a:cubicBezTo>
                  <a:lnTo>
                    <a:pt x="1" y="5755"/>
                  </a:lnTo>
                  <a:lnTo>
                    <a:pt x="18910" y="13331"/>
                  </a:lnTo>
                  <a:lnTo>
                    <a:pt x="33881" y="3666"/>
                  </a:lnTo>
                  <a:lnTo>
                    <a:pt x="28395" y="8"/>
                  </a:lnTo>
                  <a:cubicBezTo>
                    <a:pt x="28065" y="2"/>
                    <a:pt x="27734" y="0"/>
                    <a:pt x="274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44" name="Google Shape;744;p24"/>
            <p:cNvSpPr/>
            <p:nvPr/>
          </p:nvSpPr>
          <p:spPr>
            <a:xfrm>
              <a:off x="4362728" y="2757529"/>
              <a:ext cx="781362" cy="411631"/>
            </a:xfrm>
            <a:custGeom>
              <a:rect b="b" l="l" r="r" t="t"/>
              <a:pathLst>
                <a:path extrusionOk="0" h="15414" w="29259">
                  <a:moveTo>
                    <a:pt x="14770" y="1"/>
                  </a:moveTo>
                  <a:lnTo>
                    <a:pt x="0" y="9526"/>
                  </a:lnTo>
                  <a:lnTo>
                    <a:pt x="6049" y="13002"/>
                  </a:lnTo>
                  <a:lnTo>
                    <a:pt x="11656" y="10932"/>
                  </a:lnTo>
                  <a:lnTo>
                    <a:pt x="19412" y="15414"/>
                  </a:lnTo>
                  <a:lnTo>
                    <a:pt x="29259" y="9686"/>
                  </a:lnTo>
                  <a:lnTo>
                    <a:pt x="147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45" name="Google Shape;745;p24"/>
            <p:cNvSpPr/>
            <p:nvPr/>
          </p:nvSpPr>
          <p:spPr>
            <a:xfrm>
              <a:off x="4552707" y="3078443"/>
              <a:ext cx="300538" cy="161565"/>
            </a:xfrm>
            <a:custGeom>
              <a:rect b="b" l="l" r="r" t="t"/>
              <a:pathLst>
                <a:path extrusionOk="0" h="6050" w="11254">
                  <a:moveTo>
                    <a:pt x="4341" y="0"/>
                  </a:moveTo>
                  <a:lnTo>
                    <a:pt x="0" y="1608"/>
                  </a:lnTo>
                  <a:lnTo>
                    <a:pt x="7696" y="6049"/>
                  </a:lnTo>
                  <a:lnTo>
                    <a:pt x="11253" y="3979"/>
                  </a:lnTo>
                  <a:lnTo>
                    <a:pt x="43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46" name="Google Shape;746;p24"/>
            <p:cNvSpPr/>
            <p:nvPr/>
          </p:nvSpPr>
          <p:spPr>
            <a:xfrm>
              <a:off x="5543863" y="3045168"/>
              <a:ext cx="227019" cy="251187"/>
            </a:xfrm>
            <a:custGeom>
              <a:rect b="b" l="l" r="r" t="t"/>
              <a:pathLst>
                <a:path extrusionOk="0" h="9406" w="8501">
                  <a:moveTo>
                    <a:pt x="4361" y="1"/>
                  </a:moveTo>
                  <a:lnTo>
                    <a:pt x="0" y="4120"/>
                  </a:lnTo>
                  <a:lnTo>
                    <a:pt x="8501" y="9405"/>
                  </a:lnTo>
                  <a:cubicBezTo>
                    <a:pt x="8159" y="6190"/>
                    <a:pt x="6772" y="2975"/>
                    <a:pt x="43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47" name="Google Shape;747;p24"/>
            <p:cNvSpPr/>
            <p:nvPr/>
          </p:nvSpPr>
          <p:spPr>
            <a:xfrm>
              <a:off x="3395179" y="2812274"/>
              <a:ext cx="910160" cy="490517"/>
            </a:xfrm>
            <a:custGeom>
              <a:rect b="b" l="l" r="r" t="t"/>
              <a:pathLst>
                <a:path extrusionOk="0" h="18368" w="34082">
                  <a:moveTo>
                    <a:pt x="15092" y="0"/>
                  </a:moveTo>
                  <a:lnTo>
                    <a:pt x="7596" y="4301"/>
                  </a:lnTo>
                  <a:cubicBezTo>
                    <a:pt x="3818" y="7315"/>
                    <a:pt x="1286" y="10671"/>
                    <a:pt x="0" y="14167"/>
                  </a:cubicBezTo>
                  <a:lnTo>
                    <a:pt x="1427" y="15232"/>
                  </a:lnTo>
                  <a:lnTo>
                    <a:pt x="17624" y="17704"/>
                  </a:lnTo>
                  <a:lnTo>
                    <a:pt x="17342" y="18367"/>
                  </a:lnTo>
                  <a:lnTo>
                    <a:pt x="17342" y="18367"/>
                  </a:lnTo>
                  <a:lnTo>
                    <a:pt x="34081" y="7576"/>
                  </a:lnTo>
                  <a:lnTo>
                    <a:pt x="150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48" name="Google Shape;748;p24"/>
            <p:cNvSpPr/>
            <p:nvPr/>
          </p:nvSpPr>
          <p:spPr>
            <a:xfrm>
              <a:off x="4767896" y="3022095"/>
              <a:ext cx="541471" cy="283901"/>
            </a:xfrm>
            <a:custGeom>
              <a:rect b="b" l="l" r="r" t="t"/>
              <a:pathLst>
                <a:path extrusionOk="0" h="10631" w="20276">
                  <a:moveTo>
                    <a:pt x="14408" y="1"/>
                  </a:moveTo>
                  <a:lnTo>
                    <a:pt x="0" y="8360"/>
                  </a:lnTo>
                  <a:lnTo>
                    <a:pt x="3919" y="10631"/>
                  </a:lnTo>
                  <a:lnTo>
                    <a:pt x="20276" y="3919"/>
                  </a:lnTo>
                  <a:lnTo>
                    <a:pt x="144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49" name="Google Shape;749;p24"/>
            <p:cNvSpPr/>
            <p:nvPr/>
          </p:nvSpPr>
          <p:spPr>
            <a:xfrm>
              <a:off x="3852395" y="3302765"/>
              <a:ext cx="5929" cy="4300"/>
            </a:xfrm>
            <a:custGeom>
              <a:rect b="b" l="l" r="r" t="t"/>
              <a:pathLst>
                <a:path extrusionOk="0" h="161" w="222">
                  <a:moveTo>
                    <a:pt x="221" y="0"/>
                  </a:moveTo>
                  <a:lnTo>
                    <a:pt x="0" y="141"/>
                  </a:lnTo>
                  <a:lnTo>
                    <a:pt x="141" y="161"/>
                  </a:lnTo>
                  <a:lnTo>
                    <a:pt x="221" y="0"/>
                  </a:ln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50" name="Google Shape;750;p24"/>
            <p:cNvSpPr/>
            <p:nvPr/>
          </p:nvSpPr>
          <p:spPr>
            <a:xfrm>
              <a:off x="5468208" y="3011894"/>
              <a:ext cx="305372" cy="330074"/>
            </a:xfrm>
            <a:custGeom>
              <a:rect b="b" l="l" r="r" t="t"/>
              <a:pathLst>
                <a:path extrusionOk="0" h="12360" w="11435">
                  <a:moveTo>
                    <a:pt x="6129" y="1"/>
                  </a:moveTo>
                  <a:lnTo>
                    <a:pt x="0" y="5868"/>
                  </a:lnTo>
                  <a:lnTo>
                    <a:pt x="11213" y="12359"/>
                  </a:lnTo>
                  <a:lnTo>
                    <a:pt x="11434" y="12239"/>
                  </a:lnTo>
                  <a:cubicBezTo>
                    <a:pt x="11434" y="11716"/>
                    <a:pt x="11394" y="11173"/>
                    <a:pt x="11334" y="10651"/>
                  </a:cubicBezTo>
                  <a:lnTo>
                    <a:pt x="2833" y="5366"/>
                  </a:lnTo>
                  <a:lnTo>
                    <a:pt x="7194" y="1227"/>
                  </a:lnTo>
                  <a:cubicBezTo>
                    <a:pt x="6852" y="825"/>
                    <a:pt x="6511" y="403"/>
                    <a:pt x="61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51" name="Google Shape;751;p24"/>
            <p:cNvSpPr/>
            <p:nvPr/>
          </p:nvSpPr>
          <p:spPr>
            <a:xfrm>
              <a:off x="4078854" y="3028531"/>
              <a:ext cx="764724" cy="433102"/>
            </a:xfrm>
            <a:custGeom>
              <a:rect b="b" l="l" r="r" t="t"/>
              <a:pathLst>
                <a:path extrusionOk="0" h="16218" w="28636">
                  <a:moveTo>
                    <a:pt x="9646" y="1"/>
                  </a:moveTo>
                  <a:lnTo>
                    <a:pt x="0" y="6230"/>
                  </a:lnTo>
                  <a:lnTo>
                    <a:pt x="20979" y="16217"/>
                  </a:lnTo>
                  <a:lnTo>
                    <a:pt x="28636" y="10952"/>
                  </a:lnTo>
                  <a:lnTo>
                    <a:pt x="96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52" name="Google Shape;752;p24"/>
            <p:cNvSpPr/>
            <p:nvPr/>
          </p:nvSpPr>
          <p:spPr>
            <a:xfrm>
              <a:off x="5024932" y="3132654"/>
              <a:ext cx="727177" cy="400869"/>
            </a:xfrm>
            <a:custGeom>
              <a:rect b="b" l="l" r="r" t="t"/>
              <a:pathLst>
                <a:path extrusionOk="0" h="15011" w="27230">
                  <a:moveTo>
                    <a:pt x="10972" y="0"/>
                  </a:moveTo>
                  <a:lnTo>
                    <a:pt x="1" y="4501"/>
                  </a:lnTo>
                  <a:lnTo>
                    <a:pt x="15876" y="15011"/>
                  </a:lnTo>
                  <a:lnTo>
                    <a:pt x="19553" y="12439"/>
                  </a:lnTo>
                  <a:lnTo>
                    <a:pt x="27229" y="9907"/>
                  </a:lnTo>
                  <a:lnTo>
                    <a:pt x="26446" y="9043"/>
                  </a:lnTo>
                  <a:lnTo>
                    <a:pt x="12078" y="744"/>
                  </a:lnTo>
                  <a:lnTo>
                    <a:pt x="109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53" name="Google Shape;753;p24"/>
            <p:cNvSpPr/>
            <p:nvPr/>
          </p:nvSpPr>
          <p:spPr>
            <a:xfrm>
              <a:off x="3362973" y="3267327"/>
              <a:ext cx="410029" cy="289829"/>
            </a:xfrm>
            <a:custGeom>
              <a:rect b="b" l="l" r="r" t="t"/>
              <a:pathLst>
                <a:path extrusionOk="0" h="10853" w="15354">
                  <a:moveTo>
                    <a:pt x="2251" y="1"/>
                  </a:moveTo>
                  <a:cubicBezTo>
                    <a:pt x="2151" y="81"/>
                    <a:pt x="1387" y="523"/>
                    <a:pt x="302" y="1166"/>
                  </a:cubicBezTo>
                  <a:cubicBezTo>
                    <a:pt x="1" y="4442"/>
                    <a:pt x="744" y="7717"/>
                    <a:pt x="2533" y="10852"/>
                  </a:cubicBezTo>
                  <a:lnTo>
                    <a:pt x="15353" y="2312"/>
                  </a:lnTo>
                  <a:lnTo>
                    <a:pt x="22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54" name="Google Shape;754;p24"/>
            <p:cNvSpPr/>
            <p:nvPr/>
          </p:nvSpPr>
          <p:spPr>
            <a:xfrm>
              <a:off x="3371038" y="3239420"/>
              <a:ext cx="481384" cy="332744"/>
            </a:xfrm>
            <a:custGeom>
              <a:rect b="b" l="l" r="r" t="t"/>
              <a:pathLst>
                <a:path extrusionOk="0" h="12460" w="18026">
                  <a:moveTo>
                    <a:pt x="1588" y="1"/>
                  </a:moveTo>
                  <a:lnTo>
                    <a:pt x="201" y="805"/>
                  </a:lnTo>
                  <a:cubicBezTo>
                    <a:pt x="121" y="1267"/>
                    <a:pt x="40" y="1729"/>
                    <a:pt x="0" y="2211"/>
                  </a:cubicBezTo>
                  <a:cubicBezTo>
                    <a:pt x="1105" y="1548"/>
                    <a:pt x="1869" y="1106"/>
                    <a:pt x="1969" y="1026"/>
                  </a:cubicBezTo>
                  <a:lnTo>
                    <a:pt x="15051" y="3337"/>
                  </a:lnTo>
                  <a:lnTo>
                    <a:pt x="2251" y="11877"/>
                  </a:lnTo>
                  <a:cubicBezTo>
                    <a:pt x="2351" y="12078"/>
                    <a:pt x="2472" y="12279"/>
                    <a:pt x="2592" y="12460"/>
                  </a:cubicBezTo>
                  <a:lnTo>
                    <a:pt x="18025" y="2513"/>
                  </a:lnTo>
                  <a:lnTo>
                    <a:pt x="15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55" name="Google Shape;755;p24"/>
            <p:cNvSpPr/>
            <p:nvPr/>
          </p:nvSpPr>
          <p:spPr>
            <a:xfrm>
              <a:off x="5492349" y="3437438"/>
              <a:ext cx="269400" cy="222746"/>
            </a:xfrm>
            <a:custGeom>
              <a:rect b="b" l="l" r="r" t="t"/>
              <a:pathLst>
                <a:path extrusionOk="0" h="8341" w="10088">
                  <a:moveTo>
                    <a:pt x="10088" y="1"/>
                  </a:moveTo>
                  <a:lnTo>
                    <a:pt x="3638" y="2111"/>
                  </a:lnTo>
                  <a:lnTo>
                    <a:pt x="0" y="4683"/>
                  </a:lnTo>
                  <a:lnTo>
                    <a:pt x="5506" y="8340"/>
                  </a:lnTo>
                  <a:cubicBezTo>
                    <a:pt x="7878" y="5708"/>
                    <a:pt x="9405" y="2875"/>
                    <a:pt x="100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56" name="Google Shape;756;p24"/>
            <p:cNvSpPr/>
            <p:nvPr/>
          </p:nvSpPr>
          <p:spPr>
            <a:xfrm>
              <a:off x="4711014" y="3312939"/>
              <a:ext cx="660602" cy="374618"/>
            </a:xfrm>
            <a:custGeom>
              <a:rect b="b" l="l" r="r" t="t"/>
              <a:pathLst>
                <a:path extrusionOk="0" h="14028" w="24737">
                  <a:moveTo>
                    <a:pt x="10630" y="1"/>
                  </a:moveTo>
                  <a:lnTo>
                    <a:pt x="7134" y="966"/>
                  </a:lnTo>
                  <a:lnTo>
                    <a:pt x="0" y="5708"/>
                  </a:lnTo>
                  <a:lnTo>
                    <a:pt x="18266" y="14027"/>
                  </a:lnTo>
                  <a:lnTo>
                    <a:pt x="24737" y="9245"/>
                  </a:lnTo>
                  <a:lnTo>
                    <a:pt x="106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57" name="Google Shape;757;p24"/>
            <p:cNvSpPr/>
            <p:nvPr/>
          </p:nvSpPr>
          <p:spPr>
            <a:xfrm>
              <a:off x="4648765" y="3265725"/>
              <a:ext cx="775460" cy="455641"/>
            </a:xfrm>
            <a:custGeom>
              <a:rect b="b" l="l" r="r" t="t"/>
              <a:pathLst>
                <a:path extrusionOk="0" h="17062" w="29038">
                  <a:moveTo>
                    <a:pt x="12961" y="1769"/>
                  </a:moveTo>
                  <a:lnTo>
                    <a:pt x="27068" y="11013"/>
                  </a:lnTo>
                  <a:lnTo>
                    <a:pt x="20597" y="15795"/>
                  </a:lnTo>
                  <a:lnTo>
                    <a:pt x="2331" y="7476"/>
                  </a:lnTo>
                  <a:lnTo>
                    <a:pt x="9465" y="2734"/>
                  </a:lnTo>
                  <a:lnTo>
                    <a:pt x="12961" y="1769"/>
                  </a:lnTo>
                  <a:close/>
                  <a:moveTo>
                    <a:pt x="12881" y="1"/>
                  </a:moveTo>
                  <a:lnTo>
                    <a:pt x="8098" y="1950"/>
                  </a:lnTo>
                  <a:lnTo>
                    <a:pt x="0" y="7516"/>
                  </a:lnTo>
                  <a:lnTo>
                    <a:pt x="20035" y="17061"/>
                  </a:lnTo>
                  <a:lnTo>
                    <a:pt x="29037" y="10711"/>
                  </a:lnTo>
                  <a:lnTo>
                    <a:pt x="12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58" name="Google Shape;758;p24"/>
            <p:cNvSpPr/>
            <p:nvPr/>
          </p:nvSpPr>
          <p:spPr>
            <a:xfrm>
              <a:off x="3767607" y="3206173"/>
              <a:ext cx="854346" cy="535569"/>
            </a:xfrm>
            <a:custGeom>
              <a:rect b="b" l="l" r="r" t="t"/>
              <a:pathLst>
                <a:path extrusionOk="0" h="20055" w="31992">
                  <a:moveTo>
                    <a:pt x="10992" y="0"/>
                  </a:moveTo>
                  <a:lnTo>
                    <a:pt x="0" y="7073"/>
                  </a:lnTo>
                  <a:lnTo>
                    <a:pt x="17302" y="20055"/>
                  </a:lnTo>
                  <a:lnTo>
                    <a:pt x="31991" y="9987"/>
                  </a:lnTo>
                  <a:lnTo>
                    <a:pt x="109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59" name="Google Shape;759;p24"/>
            <p:cNvSpPr/>
            <p:nvPr/>
          </p:nvSpPr>
          <p:spPr>
            <a:xfrm>
              <a:off x="5234219" y="3580203"/>
              <a:ext cx="385326" cy="247956"/>
            </a:xfrm>
            <a:custGeom>
              <a:rect b="b" l="l" r="r" t="t"/>
              <a:pathLst>
                <a:path extrusionOk="0" h="9285" w="14429">
                  <a:moveTo>
                    <a:pt x="8742" y="0"/>
                  </a:moveTo>
                  <a:lnTo>
                    <a:pt x="1" y="6169"/>
                  </a:lnTo>
                  <a:lnTo>
                    <a:pt x="6532" y="9284"/>
                  </a:lnTo>
                  <a:lnTo>
                    <a:pt x="11415" y="6451"/>
                  </a:lnTo>
                  <a:cubicBezTo>
                    <a:pt x="12480" y="5627"/>
                    <a:pt x="13484" y="4743"/>
                    <a:pt x="14429" y="3778"/>
                  </a:cubicBezTo>
                  <a:lnTo>
                    <a:pt x="87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60" name="Google Shape;760;p24"/>
            <p:cNvSpPr/>
            <p:nvPr/>
          </p:nvSpPr>
          <p:spPr>
            <a:xfrm>
              <a:off x="4238763" y="3634922"/>
              <a:ext cx="366553" cy="218981"/>
            </a:xfrm>
            <a:custGeom>
              <a:rect b="b" l="l" r="r" t="t"/>
              <a:pathLst>
                <a:path extrusionOk="0" h="8200" w="13726">
                  <a:moveTo>
                    <a:pt x="6170" y="1"/>
                  </a:moveTo>
                  <a:lnTo>
                    <a:pt x="1" y="4221"/>
                  </a:lnTo>
                  <a:lnTo>
                    <a:pt x="8481" y="8200"/>
                  </a:lnTo>
                  <a:lnTo>
                    <a:pt x="13725" y="3397"/>
                  </a:lnTo>
                  <a:lnTo>
                    <a:pt x="61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61" name="Google Shape;761;p24"/>
            <p:cNvSpPr/>
            <p:nvPr/>
          </p:nvSpPr>
          <p:spPr>
            <a:xfrm>
              <a:off x="4428743" y="3477709"/>
              <a:ext cx="738420" cy="387997"/>
            </a:xfrm>
            <a:custGeom>
              <a:rect b="b" l="l" r="r" t="t"/>
              <a:pathLst>
                <a:path extrusionOk="0" h="14529" w="27651">
                  <a:moveTo>
                    <a:pt x="7616" y="0"/>
                  </a:moveTo>
                  <a:lnTo>
                    <a:pt x="0" y="5225"/>
                  </a:lnTo>
                  <a:lnTo>
                    <a:pt x="20618" y="14529"/>
                  </a:lnTo>
                  <a:lnTo>
                    <a:pt x="27651" y="9545"/>
                  </a:lnTo>
                  <a:lnTo>
                    <a:pt x="76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62" name="Google Shape;762;p24"/>
            <p:cNvSpPr/>
            <p:nvPr/>
          </p:nvSpPr>
          <p:spPr>
            <a:xfrm>
              <a:off x="3455826" y="3412229"/>
              <a:ext cx="748087" cy="506060"/>
            </a:xfrm>
            <a:custGeom>
              <a:rect b="b" l="l" r="r" t="t"/>
              <a:pathLst>
                <a:path extrusionOk="0" h="18950" w="28013">
                  <a:moveTo>
                    <a:pt x="10691" y="1"/>
                  </a:moveTo>
                  <a:lnTo>
                    <a:pt x="0" y="6893"/>
                  </a:lnTo>
                  <a:cubicBezTo>
                    <a:pt x="1407" y="8882"/>
                    <a:pt x="3075" y="10651"/>
                    <a:pt x="4963" y="12178"/>
                  </a:cubicBezTo>
                  <a:lnTo>
                    <a:pt x="19331" y="18950"/>
                  </a:lnTo>
                  <a:lnTo>
                    <a:pt x="28012" y="13002"/>
                  </a:lnTo>
                  <a:lnTo>
                    <a:pt x="10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63" name="Google Shape;763;p24"/>
            <p:cNvSpPr/>
            <p:nvPr/>
          </p:nvSpPr>
          <p:spPr>
            <a:xfrm>
              <a:off x="4475423" y="3730445"/>
              <a:ext cx="478714" cy="272631"/>
            </a:xfrm>
            <a:custGeom>
              <a:rect b="b" l="l" r="r" t="t"/>
              <a:pathLst>
                <a:path extrusionOk="0" h="10209" w="17926">
                  <a:moveTo>
                    <a:pt x="5245" y="1"/>
                  </a:moveTo>
                  <a:lnTo>
                    <a:pt x="0" y="4803"/>
                  </a:lnTo>
                  <a:lnTo>
                    <a:pt x="11555" y="10209"/>
                  </a:lnTo>
                  <a:lnTo>
                    <a:pt x="17925" y="5728"/>
                  </a:lnTo>
                  <a:lnTo>
                    <a:pt x="52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64" name="Google Shape;764;p24"/>
            <p:cNvSpPr/>
            <p:nvPr/>
          </p:nvSpPr>
          <p:spPr>
            <a:xfrm>
              <a:off x="3982262" y="3764788"/>
              <a:ext cx="777062" cy="266756"/>
            </a:xfrm>
            <a:custGeom>
              <a:rect b="b" l="l" r="r" t="t"/>
              <a:pathLst>
                <a:path extrusionOk="0" h="9989" w="29098">
                  <a:moveTo>
                    <a:pt x="8661" y="1"/>
                  </a:moveTo>
                  <a:lnTo>
                    <a:pt x="0" y="5929"/>
                  </a:lnTo>
                  <a:lnTo>
                    <a:pt x="4300" y="7958"/>
                  </a:lnTo>
                  <a:cubicBezTo>
                    <a:pt x="5727" y="8300"/>
                    <a:pt x="7174" y="8622"/>
                    <a:pt x="8641" y="8883"/>
                  </a:cubicBezTo>
                  <a:lnTo>
                    <a:pt x="1688" y="5627"/>
                  </a:lnTo>
                  <a:lnTo>
                    <a:pt x="8541" y="1046"/>
                  </a:lnTo>
                  <a:lnTo>
                    <a:pt x="27269" y="9385"/>
                  </a:lnTo>
                  <a:lnTo>
                    <a:pt x="26224" y="9988"/>
                  </a:lnTo>
                  <a:cubicBezTo>
                    <a:pt x="27068" y="9948"/>
                    <a:pt x="27912" y="9888"/>
                    <a:pt x="28776" y="9827"/>
                  </a:cubicBezTo>
                  <a:lnTo>
                    <a:pt x="29098" y="9586"/>
                  </a:lnTo>
                  <a:lnTo>
                    <a:pt x="86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65" name="Google Shape;765;p24"/>
            <p:cNvSpPr/>
            <p:nvPr/>
          </p:nvSpPr>
          <p:spPr>
            <a:xfrm>
              <a:off x="5046403" y="2768798"/>
              <a:ext cx="377288" cy="220049"/>
            </a:xfrm>
            <a:custGeom>
              <a:rect b="b" l="l" r="r" t="t"/>
              <a:pathLst>
                <a:path extrusionOk="0" h="8240" w="14128">
                  <a:moveTo>
                    <a:pt x="8018" y="1"/>
                  </a:moveTo>
                  <a:lnTo>
                    <a:pt x="0" y="4663"/>
                  </a:lnTo>
                  <a:lnTo>
                    <a:pt x="5366" y="8240"/>
                  </a:lnTo>
                  <a:lnTo>
                    <a:pt x="14127" y="2995"/>
                  </a:lnTo>
                  <a:lnTo>
                    <a:pt x="13946" y="2894"/>
                  </a:lnTo>
                  <a:cubicBezTo>
                    <a:pt x="12037" y="1789"/>
                    <a:pt x="10048" y="825"/>
                    <a:pt x="80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grpSp>
      <p:sp>
        <p:nvSpPr>
          <p:cNvPr id="766" name="Google Shape;766;p24"/>
          <p:cNvSpPr/>
          <p:nvPr/>
        </p:nvSpPr>
        <p:spPr>
          <a:xfrm>
            <a:off x="3790861" y="1315346"/>
            <a:ext cx="1416656" cy="2025727"/>
          </a:xfrm>
          <a:custGeom>
            <a:rect b="b" l="l" r="r" t="t"/>
            <a:pathLst>
              <a:path extrusionOk="0" h="66033" w="46179">
                <a:moveTo>
                  <a:pt x="23103" y="10458"/>
                </a:moveTo>
                <a:cubicBezTo>
                  <a:pt x="24724" y="10458"/>
                  <a:pt x="26358" y="10770"/>
                  <a:pt x="27912" y="11415"/>
                </a:cubicBezTo>
                <a:cubicBezTo>
                  <a:pt x="32635" y="13384"/>
                  <a:pt x="35709" y="17986"/>
                  <a:pt x="35689" y="23090"/>
                </a:cubicBezTo>
                <a:cubicBezTo>
                  <a:pt x="35689" y="30043"/>
                  <a:pt x="30042" y="35689"/>
                  <a:pt x="23089" y="35689"/>
                </a:cubicBezTo>
                <a:cubicBezTo>
                  <a:pt x="17985" y="35689"/>
                  <a:pt x="13384" y="32615"/>
                  <a:pt x="11434" y="27892"/>
                </a:cubicBezTo>
                <a:cubicBezTo>
                  <a:pt x="9485" y="23190"/>
                  <a:pt x="10550" y="17765"/>
                  <a:pt x="14167" y="14148"/>
                </a:cubicBezTo>
                <a:cubicBezTo>
                  <a:pt x="16589" y="11740"/>
                  <a:pt x="19820" y="10458"/>
                  <a:pt x="23103" y="10458"/>
                </a:cubicBezTo>
                <a:close/>
                <a:moveTo>
                  <a:pt x="23052" y="1"/>
                </a:moveTo>
                <a:cubicBezTo>
                  <a:pt x="10309" y="1"/>
                  <a:pt x="0" y="10342"/>
                  <a:pt x="0" y="23090"/>
                </a:cubicBezTo>
                <a:cubicBezTo>
                  <a:pt x="0" y="35830"/>
                  <a:pt x="23089" y="66033"/>
                  <a:pt x="23089" y="66033"/>
                </a:cubicBezTo>
                <a:cubicBezTo>
                  <a:pt x="23089" y="66033"/>
                  <a:pt x="46158" y="35830"/>
                  <a:pt x="46158" y="23090"/>
                </a:cubicBezTo>
                <a:cubicBezTo>
                  <a:pt x="46178" y="10342"/>
                  <a:pt x="35850" y="1"/>
                  <a:pt x="23126" y="1"/>
                </a:cubicBezTo>
                <a:cubicBezTo>
                  <a:pt x="23114" y="1"/>
                  <a:pt x="23102" y="1"/>
                  <a:pt x="23089" y="1"/>
                </a:cubicBezTo>
                <a:cubicBezTo>
                  <a:pt x="23077" y="1"/>
                  <a:pt x="23065" y="1"/>
                  <a:pt x="230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Fira Sans Extra Condensed"/>
              <a:ea typeface="Fira Sans Extra Condensed"/>
              <a:cs typeface="Fira Sans Extra Condensed"/>
              <a:sym typeface="Fira Sans Extra Condensed"/>
            </a:endParaRPr>
          </a:p>
        </p:txBody>
      </p:sp>
      <p:sp>
        <p:nvSpPr>
          <p:cNvPr id="767" name="Google Shape;767;p24"/>
          <p:cNvSpPr txBox="1"/>
          <p:nvPr/>
        </p:nvSpPr>
        <p:spPr>
          <a:xfrm>
            <a:off x="5382800" y="2110263"/>
            <a:ext cx="32127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5"/>
                </a:solidFill>
                <a:highlight>
                  <a:schemeClr val="lt1"/>
                </a:highlight>
                <a:latin typeface="Fira Sans Extra Condensed Medium"/>
                <a:ea typeface="Fira Sans Extra Condensed Medium"/>
                <a:cs typeface="Fira Sans Extra Condensed Medium"/>
                <a:sym typeface="Fira Sans Extra Condensed Medium"/>
              </a:rPr>
              <a:t>Professional &amp; Public Services</a:t>
            </a:r>
            <a:endParaRPr sz="2000">
              <a:solidFill>
                <a:schemeClr val="accent5"/>
              </a:solidFill>
              <a:latin typeface="Fira Sans Extra Condensed Medium"/>
              <a:ea typeface="Fira Sans Extra Condensed Medium"/>
              <a:cs typeface="Fira Sans Extra Condensed Medium"/>
              <a:sym typeface="Fira Sans Extra Condensed Medium"/>
            </a:endParaRPr>
          </a:p>
        </p:txBody>
      </p:sp>
      <p:sp>
        <p:nvSpPr>
          <p:cNvPr id="768" name="Google Shape;768;p24"/>
          <p:cNvSpPr txBox="1"/>
          <p:nvPr/>
        </p:nvSpPr>
        <p:spPr>
          <a:xfrm>
            <a:off x="6169563" y="3002413"/>
            <a:ext cx="25446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4"/>
                </a:solidFill>
                <a:latin typeface="Fira Sans Extra Condensed Medium"/>
                <a:ea typeface="Fira Sans Extra Condensed Medium"/>
                <a:cs typeface="Fira Sans Extra Condensed Medium"/>
                <a:sym typeface="Fira Sans Extra Condensed Medium"/>
              </a:rPr>
              <a:t>Entertainment &amp; Food</a:t>
            </a:r>
            <a:endParaRPr sz="2000">
              <a:solidFill>
                <a:schemeClr val="accent4"/>
              </a:solidFill>
              <a:latin typeface="Fira Sans Extra Condensed Medium"/>
              <a:ea typeface="Fira Sans Extra Condensed Medium"/>
              <a:cs typeface="Fira Sans Extra Condensed Medium"/>
              <a:sym typeface="Fira Sans Extra Condensed Medium"/>
            </a:endParaRPr>
          </a:p>
        </p:txBody>
      </p:sp>
      <p:sp>
        <p:nvSpPr>
          <p:cNvPr id="769" name="Google Shape;769;p24"/>
          <p:cNvSpPr txBox="1"/>
          <p:nvPr/>
        </p:nvSpPr>
        <p:spPr>
          <a:xfrm>
            <a:off x="-213000" y="2933250"/>
            <a:ext cx="2986800" cy="4926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 sz="2000">
                <a:solidFill>
                  <a:schemeClr val="dk2"/>
                </a:solidFill>
                <a:highlight>
                  <a:schemeClr val="lt1"/>
                </a:highlight>
                <a:latin typeface="Fira Sans Extra Condensed Medium"/>
                <a:ea typeface="Fira Sans Extra Condensed Medium"/>
                <a:cs typeface="Fira Sans Extra Condensed Medium"/>
                <a:sym typeface="Fira Sans Extra Condensed Medium"/>
              </a:rPr>
              <a:t>Sports</a:t>
            </a:r>
            <a:endParaRPr sz="2000">
              <a:solidFill>
                <a:schemeClr val="dk2"/>
              </a:solidFill>
              <a:latin typeface="Fira Sans Extra Condensed Medium"/>
              <a:ea typeface="Fira Sans Extra Condensed Medium"/>
              <a:cs typeface="Fira Sans Extra Condensed Medium"/>
              <a:sym typeface="Fira Sans Extra Condensed Medium"/>
            </a:endParaRPr>
          </a:p>
        </p:txBody>
      </p:sp>
      <p:sp>
        <p:nvSpPr>
          <p:cNvPr id="770" name="Google Shape;770;p24"/>
          <p:cNvSpPr txBox="1"/>
          <p:nvPr/>
        </p:nvSpPr>
        <p:spPr>
          <a:xfrm>
            <a:off x="6498550" y="3894575"/>
            <a:ext cx="19740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highlight>
                  <a:schemeClr val="lt1"/>
                </a:highlight>
                <a:latin typeface="Fira Sans Extra Condensed Medium"/>
                <a:ea typeface="Fira Sans Extra Condensed Medium"/>
                <a:cs typeface="Fira Sans Extra Condensed Medium"/>
                <a:sym typeface="Fira Sans Extra Condensed Medium"/>
              </a:rPr>
              <a:t>Health &amp; Wellness</a:t>
            </a:r>
            <a:endParaRPr sz="2000">
              <a:solidFill>
                <a:schemeClr val="accent6"/>
              </a:solidFill>
              <a:latin typeface="Fira Sans Extra Condensed Medium"/>
              <a:ea typeface="Fira Sans Extra Condensed Medium"/>
              <a:cs typeface="Fira Sans Extra Condensed Medium"/>
              <a:sym typeface="Fira Sans Extra Condensed Medium"/>
            </a:endParaRPr>
          </a:p>
        </p:txBody>
      </p:sp>
      <p:sp>
        <p:nvSpPr>
          <p:cNvPr id="771" name="Google Shape;771;p24"/>
          <p:cNvSpPr txBox="1"/>
          <p:nvPr/>
        </p:nvSpPr>
        <p:spPr>
          <a:xfrm>
            <a:off x="726450" y="2045338"/>
            <a:ext cx="24501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2"/>
                </a:solidFill>
                <a:latin typeface="Fira Sans Extra Condensed Medium"/>
                <a:ea typeface="Fira Sans Extra Condensed Medium"/>
                <a:cs typeface="Fira Sans Extra Condensed Medium"/>
                <a:sym typeface="Fira Sans Extra Condensed Medium"/>
              </a:rPr>
              <a:t>Retail &amp; Shopping</a:t>
            </a:r>
            <a:endParaRPr sz="2000">
              <a:solidFill>
                <a:schemeClr val="accent2"/>
              </a:solidFill>
              <a:latin typeface="Fira Sans Extra Condensed Medium"/>
              <a:ea typeface="Fira Sans Extra Condensed Medium"/>
              <a:cs typeface="Fira Sans Extra Condensed Medium"/>
              <a:sym typeface="Fira Sans Extra Condensed Medium"/>
            </a:endParaRPr>
          </a:p>
        </p:txBody>
      </p:sp>
      <p:pic>
        <p:nvPicPr>
          <p:cNvPr id="772" name="Google Shape;772;p24"/>
          <p:cNvPicPr preferRelativeResize="0"/>
          <p:nvPr/>
        </p:nvPicPr>
        <p:blipFill>
          <a:blip r:embed="rId3">
            <a:alphaModFix amt="55000"/>
          </a:blip>
          <a:stretch>
            <a:fillRect/>
          </a:stretch>
        </p:blipFill>
        <p:spPr>
          <a:xfrm>
            <a:off x="205475" y="2057507"/>
            <a:ext cx="387900" cy="387900"/>
          </a:xfrm>
          <a:prstGeom prst="rect">
            <a:avLst/>
          </a:prstGeom>
          <a:noFill/>
          <a:ln>
            <a:noFill/>
          </a:ln>
        </p:spPr>
      </p:pic>
      <p:pic>
        <p:nvPicPr>
          <p:cNvPr id="773" name="Google Shape;773;p24"/>
          <p:cNvPicPr preferRelativeResize="0"/>
          <p:nvPr/>
        </p:nvPicPr>
        <p:blipFill>
          <a:blip r:embed="rId4">
            <a:alphaModFix amt="48000"/>
          </a:blip>
          <a:stretch>
            <a:fillRect/>
          </a:stretch>
        </p:blipFill>
        <p:spPr>
          <a:xfrm>
            <a:off x="8472550" y="2041238"/>
            <a:ext cx="475325" cy="451825"/>
          </a:xfrm>
          <a:prstGeom prst="rect">
            <a:avLst/>
          </a:prstGeom>
          <a:noFill/>
          <a:ln>
            <a:noFill/>
          </a:ln>
        </p:spPr>
      </p:pic>
      <p:pic>
        <p:nvPicPr>
          <p:cNvPr id="774" name="Google Shape;774;p24"/>
          <p:cNvPicPr preferRelativeResize="0"/>
          <p:nvPr/>
        </p:nvPicPr>
        <p:blipFill>
          <a:blip r:embed="rId5">
            <a:alphaModFix amt="52000"/>
          </a:blip>
          <a:stretch>
            <a:fillRect/>
          </a:stretch>
        </p:blipFill>
        <p:spPr>
          <a:xfrm>
            <a:off x="8478800" y="2916825"/>
            <a:ext cx="416000" cy="416000"/>
          </a:xfrm>
          <a:prstGeom prst="rect">
            <a:avLst/>
          </a:prstGeom>
          <a:noFill/>
          <a:ln>
            <a:noFill/>
          </a:ln>
        </p:spPr>
      </p:pic>
      <p:sp>
        <p:nvSpPr>
          <p:cNvPr id="775" name="Google Shape;775;p24"/>
          <p:cNvSpPr txBox="1"/>
          <p:nvPr/>
        </p:nvSpPr>
        <p:spPr>
          <a:xfrm>
            <a:off x="685625" y="3985388"/>
            <a:ext cx="26148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Fira Sans Extra Condensed Medium"/>
                <a:ea typeface="Fira Sans Extra Condensed Medium"/>
                <a:cs typeface="Fira Sans Extra Condensed Medium"/>
                <a:sym typeface="Fira Sans Extra Condensed Medium"/>
              </a:rPr>
              <a:t>Transportation &amp; Travel</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pic>
        <p:nvPicPr>
          <p:cNvPr id="776" name="Google Shape;776;p24"/>
          <p:cNvPicPr preferRelativeResize="0"/>
          <p:nvPr/>
        </p:nvPicPr>
        <p:blipFill>
          <a:blip r:embed="rId6">
            <a:alphaModFix amt="56000"/>
          </a:blip>
          <a:stretch>
            <a:fillRect/>
          </a:stretch>
        </p:blipFill>
        <p:spPr>
          <a:xfrm>
            <a:off x="113225" y="2893350"/>
            <a:ext cx="572400" cy="572400"/>
          </a:xfrm>
          <a:prstGeom prst="rect">
            <a:avLst/>
          </a:prstGeom>
          <a:noFill/>
          <a:ln>
            <a:noFill/>
          </a:ln>
        </p:spPr>
      </p:pic>
      <p:pic>
        <p:nvPicPr>
          <p:cNvPr id="777" name="Google Shape;777;p24"/>
          <p:cNvPicPr preferRelativeResize="0"/>
          <p:nvPr/>
        </p:nvPicPr>
        <p:blipFill>
          <a:blip r:embed="rId7">
            <a:alphaModFix amt="55000"/>
          </a:blip>
          <a:stretch>
            <a:fillRect/>
          </a:stretch>
        </p:blipFill>
        <p:spPr>
          <a:xfrm>
            <a:off x="-93625" y="3793988"/>
            <a:ext cx="858600" cy="515160"/>
          </a:xfrm>
          <a:prstGeom prst="rect">
            <a:avLst/>
          </a:prstGeom>
          <a:noFill/>
          <a:ln>
            <a:noFill/>
          </a:ln>
        </p:spPr>
      </p:pic>
      <p:grpSp>
        <p:nvGrpSpPr>
          <p:cNvPr id="778" name="Google Shape;778;p24"/>
          <p:cNvGrpSpPr/>
          <p:nvPr/>
        </p:nvGrpSpPr>
        <p:grpSpPr>
          <a:xfrm>
            <a:off x="4896911" y="2663835"/>
            <a:ext cx="721275" cy="1031427"/>
            <a:chOff x="4896911" y="2663835"/>
            <a:chExt cx="721275" cy="1031427"/>
          </a:xfrm>
        </p:grpSpPr>
        <p:grpSp>
          <p:nvGrpSpPr>
            <p:cNvPr id="779" name="Google Shape;779;p24"/>
            <p:cNvGrpSpPr/>
            <p:nvPr/>
          </p:nvGrpSpPr>
          <p:grpSpPr>
            <a:xfrm>
              <a:off x="4896911" y="2663835"/>
              <a:ext cx="721275" cy="1031427"/>
              <a:chOff x="5172475" y="2169200"/>
              <a:chExt cx="675225" cy="965575"/>
            </a:xfrm>
          </p:grpSpPr>
          <p:sp>
            <p:nvSpPr>
              <p:cNvPr id="780" name="Google Shape;780;p24"/>
              <p:cNvSpPr/>
              <p:nvPr/>
            </p:nvSpPr>
            <p:spPr>
              <a:xfrm>
                <a:off x="5195584" y="2175981"/>
                <a:ext cx="629000" cy="629000"/>
              </a:xfrm>
              <a:custGeom>
                <a:rect b="b" l="l" r="r" t="t"/>
                <a:pathLst>
                  <a:path extrusionOk="0" h="25160" w="25160">
                    <a:moveTo>
                      <a:pt x="12580" y="1"/>
                    </a:moveTo>
                    <a:cubicBezTo>
                      <a:pt x="5627" y="1"/>
                      <a:pt x="1" y="5628"/>
                      <a:pt x="1" y="12580"/>
                    </a:cubicBezTo>
                    <a:cubicBezTo>
                      <a:pt x="1" y="19533"/>
                      <a:pt x="5627" y="25160"/>
                      <a:pt x="12580" y="25160"/>
                    </a:cubicBezTo>
                    <a:cubicBezTo>
                      <a:pt x="19533" y="25160"/>
                      <a:pt x="25160" y="19533"/>
                      <a:pt x="25160" y="12580"/>
                    </a:cubicBezTo>
                    <a:cubicBezTo>
                      <a:pt x="25160" y="5628"/>
                      <a:pt x="19533" y="1"/>
                      <a:pt x="12580" y="1"/>
                    </a:cubicBez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sp>
            <p:nvSpPr>
              <p:cNvPr id="781" name="Google Shape;781;p24"/>
              <p:cNvSpPr/>
              <p:nvPr/>
            </p:nvSpPr>
            <p:spPr>
              <a:xfrm>
                <a:off x="5172475" y="2169200"/>
                <a:ext cx="675225" cy="965575"/>
              </a:xfrm>
              <a:custGeom>
                <a:rect b="b" l="l" r="r" t="t"/>
                <a:pathLst>
                  <a:path extrusionOk="0" h="38623" w="27009">
                    <a:moveTo>
                      <a:pt x="13507" y="1592"/>
                    </a:moveTo>
                    <a:cubicBezTo>
                      <a:pt x="15042" y="1592"/>
                      <a:pt x="16590" y="1887"/>
                      <a:pt x="18066" y="2492"/>
                    </a:cubicBezTo>
                    <a:cubicBezTo>
                      <a:pt x="22527" y="4341"/>
                      <a:pt x="25421" y="8702"/>
                      <a:pt x="25421" y="13504"/>
                    </a:cubicBezTo>
                    <a:cubicBezTo>
                      <a:pt x="25421" y="20095"/>
                      <a:pt x="20096" y="25420"/>
                      <a:pt x="13505" y="25420"/>
                    </a:cubicBezTo>
                    <a:cubicBezTo>
                      <a:pt x="8682" y="25420"/>
                      <a:pt x="4341" y="22527"/>
                      <a:pt x="2493" y="18066"/>
                    </a:cubicBezTo>
                    <a:cubicBezTo>
                      <a:pt x="644" y="13625"/>
                      <a:pt x="1669" y="8480"/>
                      <a:pt x="5085" y="5084"/>
                    </a:cubicBezTo>
                    <a:cubicBezTo>
                      <a:pt x="7357" y="2799"/>
                      <a:pt x="10404" y="1592"/>
                      <a:pt x="13507" y="1592"/>
                    </a:cubicBezTo>
                    <a:close/>
                    <a:moveTo>
                      <a:pt x="13505" y="0"/>
                    </a:moveTo>
                    <a:cubicBezTo>
                      <a:pt x="6049" y="0"/>
                      <a:pt x="1" y="6049"/>
                      <a:pt x="1" y="13504"/>
                    </a:cubicBezTo>
                    <a:cubicBezTo>
                      <a:pt x="1" y="20980"/>
                      <a:pt x="13505" y="38623"/>
                      <a:pt x="13505" y="38623"/>
                    </a:cubicBezTo>
                    <a:cubicBezTo>
                      <a:pt x="13505" y="38623"/>
                      <a:pt x="27008" y="20959"/>
                      <a:pt x="27008" y="13504"/>
                    </a:cubicBezTo>
                    <a:cubicBezTo>
                      <a:pt x="27008" y="6049"/>
                      <a:pt x="20960" y="0"/>
                      <a:pt x="13505" y="0"/>
                    </a:cubicBez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ira Sans Extra Condensed"/>
                  <a:ea typeface="Fira Sans Extra Condensed"/>
                  <a:cs typeface="Fira Sans Extra Condensed"/>
                  <a:sym typeface="Fira Sans Extra Condensed"/>
                </a:endParaRPr>
              </a:p>
            </p:txBody>
          </p:sp>
        </p:grpSp>
        <p:pic>
          <p:nvPicPr>
            <p:cNvPr id="782" name="Google Shape;782;p24"/>
            <p:cNvPicPr preferRelativeResize="0"/>
            <p:nvPr/>
          </p:nvPicPr>
          <p:blipFill>
            <a:blip r:embed="rId5">
              <a:alphaModFix amt="51000"/>
            </a:blip>
            <a:stretch>
              <a:fillRect/>
            </a:stretch>
          </p:blipFill>
          <p:spPr>
            <a:xfrm>
              <a:off x="5049538" y="2801425"/>
              <a:ext cx="416000" cy="416000"/>
            </a:xfrm>
            <a:prstGeom prst="rect">
              <a:avLst/>
            </a:prstGeom>
            <a:noFill/>
            <a:ln>
              <a:noFill/>
            </a:ln>
          </p:spPr>
        </p:pic>
      </p:grpSp>
      <p:grpSp>
        <p:nvGrpSpPr>
          <p:cNvPr id="783" name="Google Shape;783;p24"/>
          <p:cNvGrpSpPr/>
          <p:nvPr/>
        </p:nvGrpSpPr>
        <p:grpSpPr>
          <a:xfrm>
            <a:off x="3309626" y="2309638"/>
            <a:ext cx="721275" cy="1031427"/>
            <a:chOff x="3309626" y="2309638"/>
            <a:chExt cx="721275" cy="1031427"/>
          </a:xfrm>
        </p:grpSpPr>
        <p:grpSp>
          <p:nvGrpSpPr>
            <p:cNvPr id="784" name="Google Shape;784;p24"/>
            <p:cNvGrpSpPr/>
            <p:nvPr/>
          </p:nvGrpSpPr>
          <p:grpSpPr>
            <a:xfrm>
              <a:off x="3309626" y="2309638"/>
              <a:ext cx="721275" cy="1031427"/>
              <a:chOff x="3451037" y="1870638"/>
              <a:chExt cx="675225" cy="965575"/>
            </a:xfrm>
          </p:grpSpPr>
          <p:sp>
            <p:nvSpPr>
              <p:cNvPr id="785" name="Google Shape;785;p24"/>
              <p:cNvSpPr/>
              <p:nvPr/>
            </p:nvSpPr>
            <p:spPr>
              <a:xfrm>
                <a:off x="3474149" y="1933635"/>
                <a:ext cx="629000" cy="629000"/>
              </a:xfrm>
              <a:custGeom>
                <a:rect b="b" l="l" r="r" t="t"/>
                <a:pathLst>
                  <a:path extrusionOk="0" h="25160" w="25160">
                    <a:moveTo>
                      <a:pt x="12580" y="1"/>
                    </a:moveTo>
                    <a:cubicBezTo>
                      <a:pt x="5647" y="1"/>
                      <a:pt x="1" y="5628"/>
                      <a:pt x="1" y="12580"/>
                    </a:cubicBezTo>
                    <a:cubicBezTo>
                      <a:pt x="1" y="19533"/>
                      <a:pt x="5647" y="25160"/>
                      <a:pt x="12580" y="25160"/>
                    </a:cubicBezTo>
                    <a:cubicBezTo>
                      <a:pt x="19533" y="25160"/>
                      <a:pt x="25160" y="19533"/>
                      <a:pt x="25160" y="12580"/>
                    </a:cubicBezTo>
                    <a:cubicBezTo>
                      <a:pt x="25160" y="5628"/>
                      <a:pt x="19533" y="1"/>
                      <a:pt x="125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Fira Sans Extra Condensed"/>
                  <a:ea typeface="Fira Sans Extra Condensed"/>
                  <a:cs typeface="Fira Sans Extra Condensed"/>
                  <a:sym typeface="Fira Sans Extra Condensed"/>
                </a:endParaRPr>
              </a:p>
            </p:txBody>
          </p:sp>
          <p:sp>
            <p:nvSpPr>
              <p:cNvPr id="786" name="Google Shape;786;p24"/>
              <p:cNvSpPr/>
              <p:nvPr/>
            </p:nvSpPr>
            <p:spPr>
              <a:xfrm>
                <a:off x="3451037" y="1870638"/>
                <a:ext cx="675225" cy="965575"/>
              </a:xfrm>
              <a:custGeom>
                <a:rect b="b" l="l" r="r" t="t"/>
                <a:pathLst>
                  <a:path extrusionOk="0" h="38623" w="27009">
                    <a:moveTo>
                      <a:pt x="13507" y="1592"/>
                    </a:moveTo>
                    <a:cubicBezTo>
                      <a:pt x="15042" y="1592"/>
                      <a:pt x="16590" y="1887"/>
                      <a:pt x="18066" y="2492"/>
                    </a:cubicBezTo>
                    <a:cubicBezTo>
                      <a:pt x="22507" y="4341"/>
                      <a:pt x="25421" y="8702"/>
                      <a:pt x="25421" y="13504"/>
                    </a:cubicBezTo>
                    <a:cubicBezTo>
                      <a:pt x="25421" y="20095"/>
                      <a:pt x="20076" y="25420"/>
                      <a:pt x="13505" y="25420"/>
                    </a:cubicBezTo>
                    <a:cubicBezTo>
                      <a:pt x="8682" y="25420"/>
                      <a:pt x="4321" y="22527"/>
                      <a:pt x="2493" y="18066"/>
                    </a:cubicBezTo>
                    <a:cubicBezTo>
                      <a:pt x="644" y="13625"/>
                      <a:pt x="1669" y="8480"/>
                      <a:pt x="5065" y="5084"/>
                    </a:cubicBezTo>
                    <a:cubicBezTo>
                      <a:pt x="7351" y="2799"/>
                      <a:pt x="10401" y="1592"/>
                      <a:pt x="13507" y="1592"/>
                    </a:cubicBezTo>
                    <a:close/>
                    <a:moveTo>
                      <a:pt x="13505" y="0"/>
                    </a:moveTo>
                    <a:cubicBezTo>
                      <a:pt x="6029" y="0"/>
                      <a:pt x="1" y="6049"/>
                      <a:pt x="1" y="13504"/>
                    </a:cubicBezTo>
                    <a:cubicBezTo>
                      <a:pt x="1" y="20980"/>
                      <a:pt x="13505" y="38623"/>
                      <a:pt x="13505" y="38623"/>
                    </a:cubicBezTo>
                    <a:cubicBezTo>
                      <a:pt x="13505" y="38623"/>
                      <a:pt x="27008" y="20959"/>
                      <a:pt x="27008" y="13504"/>
                    </a:cubicBezTo>
                    <a:cubicBezTo>
                      <a:pt x="27008" y="6049"/>
                      <a:pt x="20960" y="0"/>
                      <a:pt x="135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Fira Sans Extra Condensed"/>
                  <a:ea typeface="Fira Sans Extra Condensed"/>
                  <a:cs typeface="Fira Sans Extra Condensed"/>
                  <a:sym typeface="Fira Sans Extra Condensed"/>
                </a:endParaRPr>
              </a:p>
            </p:txBody>
          </p:sp>
        </p:grpSp>
        <p:pic>
          <p:nvPicPr>
            <p:cNvPr id="787" name="Google Shape;787;p24"/>
            <p:cNvPicPr preferRelativeResize="0"/>
            <p:nvPr/>
          </p:nvPicPr>
          <p:blipFill>
            <a:blip r:embed="rId3">
              <a:alphaModFix amt="57000"/>
            </a:blip>
            <a:stretch>
              <a:fillRect/>
            </a:stretch>
          </p:blipFill>
          <p:spPr>
            <a:xfrm>
              <a:off x="3444513" y="2493069"/>
              <a:ext cx="387900" cy="387900"/>
            </a:xfrm>
            <a:prstGeom prst="rect">
              <a:avLst/>
            </a:prstGeom>
            <a:noFill/>
            <a:ln>
              <a:noFill/>
            </a:ln>
          </p:spPr>
        </p:pic>
      </p:grpSp>
      <p:grpSp>
        <p:nvGrpSpPr>
          <p:cNvPr id="788" name="Google Shape;788;p24"/>
          <p:cNvGrpSpPr/>
          <p:nvPr/>
        </p:nvGrpSpPr>
        <p:grpSpPr>
          <a:xfrm>
            <a:off x="3790850" y="3050217"/>
            <a:ext cx="858600" cy="1031454"/>
            <a:chOff x="3790850" y="3050217"/>
            <a:chExt cx="858600" cy="1031454"/>
          </a:xfrm>
        </p:grpSpPr>
        <p:grpSp>
          <p:nvGrpSpPr>
            <p:cNvPr id="789" name="Google Shape;789;p24"/>
            <p:cNvGrpSpPr/>
            <p:nvPr/>
          </p:nvGrpSpPr>
          <p:grpSpPr>
            <a:xfrm>
              <a:off x="3857001" y="3050217"/>
              <a:ext cx="721809" cy="1031454"/>
              <a:chOff x="3815414" y="2420066"/>
              <a:chExt cx="675725" cy="965600"/>
            </a:xfrm>
          </p:grpSpPr>
          <p:sp>
            <p:nvSpPr>
              <p:cNvPr id="790" name="Google Shape;790;p24"/>
              <p:cNvSpPr/>
              <p:nvPr/>
            </p:nvSpPr>
            <p:spPr>
              <a:xfrm>
                <a:off x="3854075" y="2440610"/>
                <a:ext cx="629000" cy="629000"/>
              </a:xfrm>
              <a:custGeom>
                <a:rect b="b" l="l" r="r" t="t"/>
                <a:pathLst>
                  <a:path extrusionOk="0" h="25160" w="25160">
                    <a:moveTo>
                      <a:pt x="12580" y="0"/>
                    </a:moveTo>
                    <a:cubicBezTo>
                      <a:pt x="5647" y="0"/>
                      <a:pt x="1" y="5627"/>
                      <a:pt x="1" y="12580"/>
                    </a:cubicBezTo>
                    <a:cubicBezTo>
                      <a:pt x="1" y="19533"/>
                      <a:pt x="5647" y="25159"/>
                      <a:pt x="12580" y="25159"/>
                    </a:cubicBezTo>
                    <a:cubicBezTo>
                      <a:pt x="19533" y="25159"/>
                      <a:pt x="25160" y="19533"/>
                      <a:pt x="25160" y="12580"/>
                    </a:cubicBezTo>
                    <a:cubicBezTo>
                      <a:pt x="25160" y="5627"/>
                      <a:pt x="19533" y="0"/>
                      <a:pt x="125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Fira Sans Extra Condensed"/>
                  <a:ea typeface="Fira Sans Extra Condensed"/>
                  <a:cs typeface="Fira Sans Extra Condensed"/>
                  <a:sym typeface="Fira Sans Extra Condensed"/>
                </a:endParaRPr>
              </a:p>
            </p:txBody>
          </p:sp>
          <p:sp>
            <p:nvSpPr>
              <p:cNvPr id="791" name="Google Shape;791;p24"/>
              <p:cNvSpPr/>
              <p:nvPr/>
            </p:nvSpPr>
            <p:spPr>
              <a:xfrm>
                <a:off x="3815414" y="2420066"/>
                <a:ext cx="675725" cy="965600"/>
              </a:xfrm>
              <a:custGeom>
                <a:rect b="b" l="l" r="r" t="t"/>
                <a:pathLst>
                  <a:path extrusionOk="0" h="38624" w="27029">
                    <a:moveTo>
                      <a:pt x="13521" y="1593"/>
                    </a:moveTo>
                    <a:cubicBezTo>
                      <a:pt x="15053" y="1593"/>
                      <a:pt x="16597" y="1888"/>
                      <a:pt x="18066" y="2493"/>
                    </a:cubicBezTo>
                    <a:cubicBezTo>
                      <a:pt x="22527" y="4341"/>
                      <a:pt x="25441" y="8682"/>
                      <a:pt x="25441" y="13505"/>
                    </a:cubicBezTo>
                    <a:cubicBezTo>
                      <a:pt x="25441" y="20096"/>
                      <a:pt x="20096" y="25421"/>
                      <a:pt x="13525" y="25421"/>
                    </a:cubicBezTo>
                    <a:cubicBezTo>
                      <a:pt x="8702" y="25421"/>
                      <a:pt x="4341" y="22527"/>
                      <a:pt x="2513" y="18066"/>
                    </a:cubicBezTo>
                    <a:cubicBezTo>
                      <a:pt x="664" y="13625"/>
                      <a:pt x="1689" y="8501"/>
                      <a:pt x="5085" y="5085"/>
                    </a:cubicBezTo>
                    <a:cubicBezTo>
                      <a:pt x="7371" y="2799"/>
                      <a:pt x="10421" y="1593"/>
                      <a:pt x="13521" y="1593"/>
                    </a:cubicBezTo>
                    <a:close/>
                    <a:moveTo>
                      <a:pt x="13525" y="1"/>
                    </a:moveTo>
                    <a:cubicBezTo>
                      <a:pt x="6049" y="1"/>
                      <a:pt x="1" y="6049"/>
                      <a:pt x="21" y="13505"/>
                    </a:cubicBezTo>
                    <a:cubicBezTo>
                      <a:pt x="21" y="20960"/>
                      <a:pt x="13525" y="38623"/>
                      <a:pt x="13525" y="38623"/>
                    </a:cubicBezTo>
                    <a:cubicBezTo>
                      <a:pt x="13525" y="38623"/>
                      <a:pt x="27028" y="20960"/>
                      <a:pt x="27028" y="13505"/>
                    </a:cubicBezTo>
                    <a:cubicBezTo>
                      <a:pt x="27028" y="6049"/>
                      <a:pt x="20980" y="1"/>
                      <a:pt x="135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Fira Sans Extra Condensed"/>
                  <a:ea typeface="Fira Sans Extra Condensed"/>
                  <a:cs typeface="Fira Sans Extra Condensed"/>
                  <a:sym typeface="Fira Sans Extra Condensed"/>
                </a:endParaRPr>
              </a:p>
            </p:txBody>
          </p:sp>
        </p:grpSp>
        <p:pic>
          <p:nvPicPr>
            <p:cNvPr id="792" name="Google Shape;792;p24"/>
            <p:cNvPicPr preferRelativeResize="0"/>
            <p:nvPr/>
          </p:nvPicPr>
          <p:blipFill>
            <a:blip r:embed="rId7">
              <a:alphaModFix amt="57000"/>
            </a:blip>
            <a:stretch>
              <a:fillRect/>
            </a:stretch>
          </p:blipFill>
          <p:spPr>
            <a:xfrm>
              <a:off x="3790850" y="3148250"/>
              <a:ext cx="858600" cy="515160"/>
            </a:xfrm>
            <a:prstGeom prst="rect">
              <a:avLst/>
            </a:prstGeom>
            <a:noFill/>
            <a:ln>
              <a:noFill/>
            </a:ln>
          </p:spPr>
        </p:pic>
      </p:grpSp>
      <p:sp>
        <p:nvSpPr>
          <p:cNvPr id="793" name="Google Shape;793;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4" name="Google Shape;794;p24"/>
          <p:cNvPicPr preferRelativeResize="0"/>
          <p:nvPr/>
        </p:nvPicPr>
        <p:blipFill>
          <a:blip r:embed="rId8">
            <a:alphaModFix amt="80000"/>
          </a:blip>
          <a:stretch>
            <a:fillRect/>
          </a:stretch>
        </p:blipFill>
        <p:spPr>
          <a:xfrm>
            <a:off x="8502212" y="3894587"/>
            <a:ext cx="416000" cy="41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83"/>
                                        </p:tgtEl>
                                        <p:attrNameLst>
                                          <p:attrName>style.visibility</p:attrName>
                                        </p:attrNameLst>
                                      </p:cBhvr>
                                      <p:to>
                                        <p:strVal val="visible"/>
                                      </p:to>
                                    </p:set>
                                    <p:anim calcmode="lin" valueType="num">
                                      <p:cBhvr additive="base">
                                        <p:cTn dur="800"/>
                                        <p:tgtEl>
                                          <p:spTgt spid="783"/>
                                        </p:tgtEl>
                                        <p:attrNameLst>
                                          <p:attrName>ppt_y</p:attrName>
                                        </p:attrNameLst>
                                      </p:cBhvr>
                                      <p:tavLst>
                                        <p:tav fmla="" tm="0">
                                          <p:val>
                                            <p:strVal val="#ppt_y-1"/>
                                          </p:val>
                                        </p:tav>
                                        <p:tav fmla="" tm="100000">
                                          <p:val>
                                            <p:strVal val="#ppt_y"/>
                                          </p:val>
                                        </p:tav>
                                      </p:tavLst>
                                    </p:anim>
                                  </p:childTnLst>
                                </p:cTn>
                              </p:par>
                            </p:childTnLst>
                          </p:cTn>
                        </p:par>
                        <p:par>
                          <p:cTn fill="hold">
                            <p:stCondLst>
                              <p:cond delay="800"/>
                            </p:stCondLst>
                            <p:childTnLst>
                              <p:par>
                                <p:cTn fill="hold" nodeType="afterEffect" presetClass="entr" presetID="2" presetSubtype="1">
                                  <p:stCondLst>
                                    <p:cond delay="0"/>
                                  </p:stCondLst>
                                  <p:childTnLst>
                                    <p:set>
                                      <p:cBhvr>
                                        <p:cTn dur="1" fill="hold">
                                          <p:stCondLst>
                                            <p:cond delay="0"/>
                                          </p:stCondLst>
                                        </p:cTn>
                                        <p:tgtEl>
                                          <p:spTgt spid="778"/>
                                        </p:tgtEl>
                                        <p:attrNameLst>
                                          <p:attrName>style.visibility</p:attrName>
                                        </p:attrNameLst>
                                      </p:cBhvr>
                                      <p:to>
                                        <p:strVal val="visible"/>
                                      </p:to>
                                    </p:set>
                                    <p:anim calcmode="lin" valueType="num">
                                      <p:cBhvr additive="base">
                                        <p:cTn dur="800"/>
                                        <p:tgtEl>
                                          <p:spTgt spid="778"/>
                                        </p:tgtEl>
                                        <p:attrNameLst>
                                          <p:attrName>ppt_y</p:attrName>
                                        </p:attrNameLst>
                                      </p:cBhvr>
                                      <p:tavLst>
                                        <p:tav fmla="" tm="0">
                                          <p:val>
                                            <p:strVal val="#ppt_y-1"/>
                                          </p:val>
                                        </p:tav>
                                        <p:tav fmla="" tm="100000">
                                          <p:val>
                                            <p:strVal val="#ppt_y"/>
                                          </p:val>
                                        </p:tav>
                                      </p:tavLst>
                                    </p:anim>
                                  </p:childTnLst>
                                </p:cTn>
                              </p:par>
                            </p:childTnLst>
                          </p:cTn>
                        </p:par>
                        <p:par>
                          <p:cTn fill="hold">
                            <p:stCondLst>
                              <p:cond delay="1600"/>
                            </p:stCondLst>
                            <p:childTnLst>
                              <p:par>
                                <p:cTn fill="hold" nodeType="afterEffect" presetClass="entr" presetID="2" presetSubtype="1">
                                  <p:stCondLst>
                                    <p:cond delay="0"/>
                                  </p:stCondLst>
                                  <p:childTnLst>
                                    <p:set>
                                      <p:cBhvr>
                                        <p:cTn dur="1" fill="hold">
                                          <p:stCondLst>
                                            <p:cond delay="0"/>
                                          </p:stCondLst>
                                        </p:cTn>
                                        <p:tgtEl>
                                          <p:spTgt spid="788"/>
                                        </p:tgtEl>
                                        <p:attrNameLst>
                                          <p:attrName>style.visibility</p:attrName>
                                        </p:attrNameLst>
                                      </p:cBhvr>
                                      <p:to>
                                        <p:strVal val="visible"/>
                                      </p:to>
                                    </p:set>
                                    <p:anim calcmode="lin" valueType="num">
                                      <p:cBhvr additive="base">
                                        <p:cTn dur="800"/>
                                        <p:tgtEl>
                                          <p:spTgt spid="78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25"/>
          <p:cNvSpPr txBox="1"/>
          <p:nvPr>
            <p:ph type="title"/>
          </p:nvPr>
        </p:nvSpPr>
        <p:spPr>
          <a:xfrm>
            <a:off x="2126150" y="488475"/>
            <a:ext cx="48924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Fira Sans Medium"/>
                <a:ea typeface="Fira Sans Medium"/>
                <a:cs typeface="Fira Sans Medium"/>
                <a:sym typeface="Fira Sans Medium"/>
              </a:rPr>
              <a:t>Country’s Quality of Life Index</a:t>
            </a:r>
            <a:endParaRPr>
              <a:solidFill>
                <a:schemeClr val="accent6"/>
              </a:solidFill>
              <a:latin typeface="Fira Sans Medium"/>
              <a:ea typeface="Fira Sans Medium"/>
              <a:cs typeface="Fira Sans Medium"/>
              <a:sym typeface="Fira Sans Medium"/>
            </a:endParaRPr>
          </a:p>
        </p:txBody>
      </p:sp>
      <p:grpSp>
        <p:nvGrpSpPr>
          <p:cNvPr id="800" name="Google Shape;800;p25"/>
          <p:cNvGrpSpPr/>
          <p:nvPr/>
        </p:nvGrpSpPr>
        <p:grpSpPr>
          <a:xfrm>
            <a:off x="5777593" y="1141027"/>
            <a:ext cx="216474" cy="489740"/>
            <a:chOff x="5777852" y="1066738"/>
            <a:chExt cx="229267" cy="518683"/>
          </a:xfrm>
        </p:grpSpPr>
        <p:sp>
          <p:nvSpPr>
            <p:cNvPr id="801" name="Google Shape;801;p25"/>
            <p:cNvSpPr/>
            <p:nvPr/>
          </p:nvSpPr>
          <p:spPr>
            <a:xfrm>
              <a:off x="5800068" y="1261134"/>
              <a:ext cx="39394" cy="21864"/>
            </a:xfrm>
            <a:custGeom>
              <a:rect b="b" l="l" r="r" t="t"/>
              <a:pathLst>
                <a:path extrusionOk="0" h="2432" w="4382">
                  <a:moveTo>
                    <a:pt x="4381" y="0"/>
                  </a:moveTo>
                  <a:lnTo>
                    <a:pt x="4381" y="0"/>
                  </a:lnTo>
                  <a:cubicBezTo>
                    <a:pt x="3959" y="161"/>
                    <a:pt x="3537" y="342"/>
                    <a:pt x="3156" y="583"/>
                  </a:cubicBezTo>
                  <a:lnTo>
                    <a:pt x="450" y="2168"/>
                  </a:lnTo>
                  <a:lnTo>
                    <a:pt x="450" y="2168"/>
                  </a:lnTo>
                  <a:cubicBezTo>
                    <a:pt x="697" y="2045"/>
                    <a:pt x="954" y="1936"/>
                    <a:pt x="1227" y="1849"/>
                  </a:cubicBezTo>
                  <a:lnTo>
                    <a:pt x="4381" y="0"/>
                  </a:lnTo>
                  <a:close/>
                  <a:moveTo>
                    <a:pt x="450" y="2168"/>
                  </a:moveTo>
                  <a:cubicBezTo>
                    <a:pt x="297" y="2245"/>
                    <a:pt x="147" y="2327"/>
                    <a:pt x="1" y="2412"/>
                  </a:cubicBezTo>
                  <a:lnTo>
                    <a:pt x="1" y="2432"/>
                  </a:lnTo>
                  <a:lnTo>
                    <a:pt x="450" y="2168"/>
                  </a:lnTo>
                  <a:close/>
                </a:path>
              </a:pathLst>
            </a:custGeom>
            <a:solidFill>
              <a:srgbClr val="8E1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5"/>
            <p:cNvSpPr/>
            <p:nvPr/>
          </p:nvSpPr>
          <p:spPr>
            <a:xfrm>
              <a:off x="5811090" y="1260046"/>
              <a:ext cx="32346" cy="17710"/>
            </a:xfrm>
            <a:custGeom>
              <a:rect b="b" l="l" r="r" t="t"/>
              <a:pathLst>
                <a:path extrusionOk="0" h="1970" w="3598">
                  <a:moveTo>
                    <a:pt x="3598" y="1"/>
                  </a:moveTo>
                  <a:lnTo>
                    <a:pt x="3598" y="1"/>
                  </a:lnTo>
                  <a:cubicBezTo>
                    <a:pt x="3457" y="41"/>
                    <a:pt x="3316" y="81"/>
                    <a:pt x="3155" y="141"/>
                  </a:cubicBezTo>
                  <a:lnTo>
                    <a:pt x="1" y="1970"/>
                  </a:lnTo>
                  <a:cubicBezTo>
                    <a:pt x="141" y="1930"/>
                    <a:pt x="282" y="1890"/>
                    <a:pt x="443" y="1849"/>
                  </a:cubicBezTo>
                  <a:lnTo>
                    <a:pt x="3598" y="1"/>
                  </a:lnTo>
                  <a:close/>
                </a:path>
              </a:pathLst>
            </a:custGeom>
            <a:solidFill>
              <a:srgbClr val="911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5"/>
            <p:cNvSpPr/>
            <p:nvPr/>
          </p:nvSpPr>
          <p:spPr>
            <a:xfrm>
              <a:off x="5877756" y="1362127"/>
              <a:ext cx="59442" cy="223294"/>
            </a:xfrm>
            <a:custGeom>
              <a:rect b="b" l="l" r="r" t="t"/>
              <a:pathLst>
                <a:path extrusionOk="0" h="24838" w="6612">
                  <a:moveTo>
                    <a:pt x="6612" y="0"/>
                  </a:moveTo>
                  <a:lnTo>
                    <a:pt x="3437" y="1849"/>
                  </a:lnTo>
                  <a:lnTo>
                    <a:pt x="1" y="24838"/>
                  </a:lnTo>
                  <a:lnTo>
                    <a:pt x="3155" y="22989"/>
                  </a:lnTo>
                  <a:lnTo>
                    <a:pt x="6612" y="0"/>
                  </a:lnTo>
                  <a:close/>
                </a:path>
              </a:pathLst>
            </a:custGeom>
            <a:solidFill>
              <a:srgbClr val="28B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5"/>
            <p:cNvSpPr/>
            <p:nvPr/>
          </p:nvSpPr>
          <p:spPr>
            <a:xfrm>
              <a:off x="5941896" y="1333401"/>
              <a:ext cx="65222" cy="85819"/>
            </a:xfrm>
            <a:custGeom>
              <a:rect b="b" l="l" r="r" t="t"/>
              <a:pathLst>
                <a:path extrusionOk="0" h="9546" w="7255">
                  <a:moveTo>
                    <a:pt x="3155" y="0"/>
                  </a:moveTo>
                  <a:lnTo>
                    <a:pt x="0" y="1829"/>
                  </a:lnTo>
                  <a:cubicBezTo>
                    <a:pt x="945" y="3175"/>
                    <a:pt x="1789" y="4602"/>
                    <a:pt x="2532" y="6069"/>
                  </a:cubicBezTo>
                  <a:cubicBezTo>
                    <a:pt x="2854" y="6672"/>
                    <a:pt x="3135" y="7295"/>
                    <a:pt x="3416" y="7938"/>
                  </a:cubicBezTo>
                  <a:cubicBezTo>
                    <a:pt x="3637" y="8440"/>
                    <a:pt x="3858" y="8922"/>
                    <a:pt x="4059" y="9445"/>
                  </a:cubicBezTo>
                  <a:cubicBezTo>
                    <a:pt x="4080" y="9485"/>
                    <a:pt x="4080" y="9505"/>
                    <a:pt x="4100" y="9545"/>
                  </a:cubicBezTo>
                  <a:lnTo>
                    <a:pt x="7255" y="7717"/>
                  </a:lnTo>
                  <a:cubicBezTo>
                    <a:pt x="7255" y="7656"/>
                    <a:pt x="7234" y="7636"/>
                    <a:pt x="7214" y="7616"/>
                  </a:cubicBezTo>
                  <a:cubicBezTo>
                    <a:pt x="7013" y="7114"/>
                    <a:pt x="6812" y="6611"/>
                    <a:pt x="6591" y="6109"/>
                  </a:cubicBezTo>
                  <a:cubicBezTo>
                    <a:pt x="6310" y="5466"/>
                    <a:pt x="6009" y="4843"/>
                    <a:pt x="5687" y="4240"/>
                  </a:cubicBezTo>
                  <a:cubicBezTo>
                    <a:pt x="4944" y="2753"/>
                    <a:pt x="4100" y="1347"/>
                    <a:pt x="3155" y="0"/>
                  </a:cubicBezTo>
                  <a:close/>
                </a:path>
              </a:pathLst>
            </a:custGeom>
            <a:solidFill>
              <a:srgbClr val="18AC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5"/>
            <p:cNvSpPr/>
            <p:nvPr/>
          </p:nvSpPr>
          <p:spPr>
            <a:xfrm>
              <a:off x="5941896" y="1203495"/>
              <a:ext cx="28732" cy="146339"/>
            </a:xfrm>
            <a:custGeom>
              <a:rect b="b" l="l" r="r" t="t"/>
              <a:pathLst>
                <a:path extrusionOk="0" h="16278" w="3196">
                  <a:moveTo>
                    <a:pt x="3195" y="1"/>
                  </a:moveTo>
                  <a:lnTo>
                    <a:pt x="40" y="1850"/>
                  </a:lnTo>
                  <a:lnTo>
                    <a:pt x="0" y="16278"/>
                  </a:lnTo>
                  <a:lnTo>
                    <a:pt x="3155" y="14429"/>
                  </a:lnTo>
                  <a:lnTo>
                    <a:pt x="3195" y="1"/>
                  </a:lnTo>
                  <a:close/>
                </a:path>
              </a:pathLst>
            </a:custGeom>
            <a:solidFill>
              <a:srgbClr val="28B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5"/>
            <p:cNvSpPr/>
            <p:nvPr/>
          </p:nvSpPr>
          <p:spPr>
            <a:xfrm>
              <a:off x="5777852" y="1083352"/>
              <a:ext cx="200891" cy="502047"/>
            </a:xfrm>
            <a:custGeom>
              <a:rect b="b" l="l" r="r" t="t"/>
              <a:pathLst>
                <a:path extrusionOk="0" h="55845" w="22346">
                  <a:moveTo>
                    <a:pt x="2170" y="1"/>
                  </a:moveTo>
                  <a:lnTo>
                    <a:pt x="2150" y="5909"/>
                  </a:lnTo>
                  <a:lnTo>
                    <a:pt x="4160" y="7074"/>
                  </a:lnTo>
                  <a:lnTo>
                    <a:pt x="4120" y="21502"/>
                  </a:lnTo>
                  <a:cubicBezTo>
                    <a:pt x="2452" y="21985"/>
                    <a:pt x="1005" y="23030"/>
                    <a:pt x="0" y="24456"/>
                  </a:cubicBezTo>
                  <a:lnTo>
                    <a:pt x="7797" y="28958"/>
                  </a:lnTo>
                  <a:lnTo>
                    <a:pt x="11092" y="55845"/>
                  </a:lnTo>
                  <a:lnTo>
                    <a:pt x="14549" y="32856"/>
                  </a:lnTo>
                  <a:lnTo>
                    <a:pt x="22346" y="37357"/>
                  </a:lnTo>
                  <a:cubicBezTo>
                    <a:pt x="21281" y="34624"/>
                    <a:pt x="19894" y="32032"/>
                    <a:pt x="18246" y="29641"/>
                  </a:cubicBezTo>
                  <a:lnTo>
                    <a:pt x="18286" y="15213"/>
                  </a:lnTo>
                  <a:lnTo>
                    <a:pt x="20316" y="16378"/>
                  </a:lnTo>
                  <a:lnTo>
                    <a:pt x="20336" y="10470"/>
                  </a:lnTo>
                  <a:lnTo>
                    <a:pt x="21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5"/>
            <p:cNvSpPr/>
            <p:nvPr/>
          </p:nvSpPr>
          <p:spPr>
            <a:xfrm>
              <a:off x="5960318" y="1161041"/>
              <a:ext cx="28741" cy="69565"/>
            </a:xfrm>
            <a:custGeom>
              <a:rect b="b" l="l" r="r" t="t"/>
              <a:pathLst>
                <a:path extrusionOk="0" h="7738" w="3197">
                  <a:moveTo>
                    <a:pt x="3196" y="1"/>
                  </a:moveTo>
                  <a:lnTo>
                    <a:pt x="21" y="1829"/>
                  </a:lnTo>
                  <a:lnTo>
                    <a:pt x="1" y="7737"/>
                  </a:lnTo>
                  <a:lnTo>
                    <a:pt x="3176" y="5888"/>
                  </a:lnTo>
                  <a:lnTo>
                    <a:pt x="3196" y="1"/>
                  </a:lnTo>
                  <a:close/>
                </a:path>
              </a:pathLst>
            </a:custGeom>
            <a:solidFill>
              <a:srgbClr val="28B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5"/>
            <p:cNvSpPr/>
            <p:nvPr/>
          </p:nvSpPr>
          <p:spPr>
            <a:xfrm>
              <a:off x="5797361" y="1066738"/>
              <a:ext cx="191685" cy="110748"/>
            </a:xfrm>
            <a:custGeom>
              <a:rect b="b" l="l" r="r" t="t"/>
              <a:pathLst>
                <a:path extrusionOk="0" h="12319" w="21322">
                  <a:moveTo>
                    <a:pt x="3175" y="0"/>
                  </a:moveTo>
                  <a:lnTo>
                    <a:pt x="0" y="1849"/>
                  </a:lnTo>
                  <a:lnTo>
                    <a:pt x="18146" y="12318"/>
                  </a:lnTo>
                  <a:lnTo>
                    <a:pt x="21321" y="10490"/>
                  </a:lnTo>
                  <a:lnTo>
                    <a:pt x="3175" y="0"/>
                  </a:lnTo>
                  <a:close/>
                </a:path>
              </a:pathLst>
            </a:custGeom>
            <a:solidFill>
              <a:srgbClr val="18AC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25"/>
          <p:cNvGrpSpPr/>
          <p:nvPr/>
        </p:nvGrpSpPr>
        <p:grpSpPr>
          <a:xfrm>
            <a:off x="161900" y="1497750"/>
            <a:ext cx="2424300" cy="856488"/>
            <a:chOff x="457875" y="1778450"/>
            <a:chExt cx="2424300" cy="856488"/>
          </a:xfrm>
        </p:grpSpPr>
        <p:sp>
          <p:nvSpPr>
            <p:cNvPr id="810" name="Google Shape;810;p25"/>
            <p:cNvSpPr txBox="1"/>
            <p:nvPr/>
          </p:nvSpPr>
          <p:spPr>
            <a:xfrm>
              <a:off x="457875" y="2116238"/>
              <a:ext cx="2368800" cy="51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Fira Sans"/>
                  <a:ea typeface="Fira Sans"/>
                  <a:cs typeface="Fira Sans"/>
                  <a:sym typeface="Fira Sans"/>
                </a:rPr>
                <a:t>Identifying</a:t>
              </a:r>
              <a:r>
                <a:rPr lang="en" sz="1200">
                  <a:solidFill>
                    <a:schemeClr val="accent6"/>
                  </a:solidFill>
                  <a:latin typeface="Fira Sans"/>
                  <a:ea typeface="Fira Sans"/>
                  <a:cs typeface="Fira Sans"/>
                  <a:sym typeface="Fira Sans"/>
                </a:rPr>
                <a:t> country </a:t>
              </a:r>
              <a:endParaRPr sz="1200">
                <a:solidFill>
                  <a:schemeClr val="accent6"/>
                </a:solidFill>
                <a:latin typeface="Fira Sans"/>
                <a:ea typeface="Fira Sans"/>
                <a:cs typeface="Fira Sans"/>
                <a:sym typeface="Fira Sans"/>
              </a:endParaRPr>
            </a:p>
            <a:p>
              <a:pPr indent="0" lvl="0" marL="0" rtl="0" algn="l">
                <a:spcBef>
                  <a:spcPts val="0"/>
                </a:spcBef>
                <a:spcAft>
                  <a:spcPts val="0"/>
                </a:spcAft>
                <a:buNone/>
              </a:pPr>
              <a:r>
                <a:rPr lang="en" sz="1200">
                  <a:solidFill>
                    <a:schemeClr val="accent6"/>
                  </a:solidFill>
                  <a:latin typeface="Fira Sans"/>
                  <a:ea typeface="Fira Sans"/>
                  <a:cs typeface="Fira Sans"/>
                  <a:sym typeface="Fira Sans"/>
                </a:rPr>
                <a:t>based on home location</a:t>
              </a:r>
              <a:endParaRPr sz="1200">
                <a:solidFill>
                  <a:schemeClr val="accent6"/>
                </a:solidFill>
                <a:latin typeface="Fira Sans"/>
                <a:ea typeface="Fira Sans"/>
                <a:cs typeface="Fira Sans"/>
                <a:sym typeface="Fira Sans"/>
              </a:endParaRPr>
            </a:p>
          </p:txBody>
        </p:sp>
        <p:sp>
          <p:nvSpPr>
            <p:cNvPr id="811" name="Google Shape;811;p25"/>
            <p:cNvSpPr txBox="1"/>
            <p:nvPr/>
          </p:nvSpPr>
          <p:spPr>
            <a:xfrm>
              <a:off x="457875" y="1778450"/>
              <a:ext cx="24243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2"/>
                  </a:solidFill>
                  <a:latin typeface="Fira Sans Extra Condensed Medium"/>
                  <a:ea typeface="Fira Sans Extra Condensed Medium"/>
                  <a:cs typeface="Fira Sans Extra Condensed Medium"/>
                  <a:sym typeface="Fira Sans Extra Condensed Medium"/>
                </a:rPr>
                <a:t>Reverse</a:t>
              </a:r>
              <a:r>
                <a:rPr lang="en" sz="2000">
                  <a:solidFill>
                    <a:schemeClr val="accent2"/>
                  </a:solidFill>
                  <a:latin typeface="Fira Sans Extra Condensed Medium"/>
                  <a:ea typeface="Fira Sans Extra Condensed Medium"/>
                  <a:cs typeface="Fira Sans Extra Condensed Medium"/>
                  <a:sym typeface="Fira Sans Extra Condensed Medium"/>
                </a:rPr>
                <a:t> Geocoding API</a:t>
              </a:r>
              <a:endParaRPr sz="2000">
                <a:solidFill>
                  <a:schemeClr val="accent2"/>
                </a:solidFill>
                <a:latin typeface="Fira Sans Extra Condensed Medium"/>
                <a:ea typeface="Fira Sans Extra Condensed Medium"/>
                <a:cs typeface="Fira Sans Extra Condensed Medium"/>
                <a:sym typeface="Fira Sans Extra Condensed Medium"/>
              </a:endParaRPr>
            </a:p>
          </p:txBody>
        </p:sp>
      </p:grpSp>
      <p:grpSp>
        <p:nvGrpSpPr>
          <p:cNvPr id="812" name="Google Shape;812;p25"/>
          <p:cNvGrpSpPr/>
          <p:nvPr/>
        </p:nvGrpSpPr>
        <p:grpSpPr>
          <a:xfrm>
            <a:off x="8038156" y="1866125"/>
            <a:ext cx="434094" cy="533939"/>
            <a:chOff x="1679425" y="1837675"/>
            <a:chExt cx="804325" cy="989325"/>
          </a:xfrm>
        </p:grpSpPr>
        <p:sp>
          <p:nvSpPr>
            <p:cNvPr id="813" name="Google Shape;813;p25"/>
            <p:cNvSpPr/>
            <p:nvPr/>
          </p:nvSpPr>
          <p:spPr>
            <a:xfrm>
              <a:off x="1815575" y="2009100"/>
              <a:ext cx="143200" cy="402050"/>
            </a:xfrm>
            <a:custGeom>
              <a:rect b="b" l="l" r="r" t="t"/>
              <a:pathLst>
                <a:path extrusionOk="0" h="16082" w="5728">
                  <a:moveTo>
                    <a:pt x="3993" y="0"/>
                  </a:moveTo>
                  <a:cubicBezTo>
                    <a:pt x="3875" y="0"/>
                    <a:pt x="3754" y="26"/>
                    <a:pt x="3637" y="76"/>
                  </a:cubicBezTo>
                  <a:cubicBezTo>
                    <a:pt x="20" y="2126"/>
                    <a:pt x="0" y="8837"/>
                    <a:pt x="3597" y="15067"/>
                  </a:cubicBezTo>
                  <a:cubicBezTo>
                    <a:pt x="3798" y="15409"/>
                    <a:pt x="4079" y="15710"/>
                    <a:pt x="4421" y="15931"/>
                  </a:cubicBezTo>
                  <a:cubicBezTo>
                    <a:pt x="4567" y="16028"/>
                    <a:pt x="4743" y="16081"/>
                    <a:pt x="4916" y="16081"/>
                  </a:cubicBezTo>
                  <a:cubicBezTo>
                    <a:pt x="5029" y="16081"/>
                    <a:pt x="5142" y="16059"/>
                    <a:pt x="5245" y="16011"/>
                  </a:cubicBezTo>
                  <a:cubicBezTo>
                    <a:pt x="5707" y="15750"/>
                    <a:pt x="5707" y="14906"/>
                    <a:pt x="5245" y="14122"/>
                  </a:cubicBezTo>
                  <a:cubicBezTo>
                    <a:pt x="2552" y="9460"/>
                    <a:pt x="2572" y="4457"/>
                    <a:pt x="5285" y="2909"/>
                  </a:cubicBezTo>
                  <a:cubicBezTo>
                    <a:pt x="5727" y="2648"/>
                    <a:pt x="5727" y="1804"/>
                    <a:pt x="5285" y="1021"/>
                  </a:cubicBezTo>
                  <a:cubicBezTo>
                    <a:pt x="5084" y="659"/>
                    <a:pt x="4803" y="357"/>
                    <a:pt x="4461" y="156"/>
                  </a:cubicBezTo>
                  <a:cubicBezTo>
                    <a:pt x="4320" y="51"/>
                    <a:pt x="4159" y="0"/>
                    <a:pt x="39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5"/>
            <p:cNvSpPr/>
            <p:nvPr/>
          </p:nvSpPr>
          <p:spPr>
            <a:xfrm>
              <a:off x="1895855" y="1989900"/>
              <a:ext cx="93975" cy="418500"/>
            </a:xfrm>
            <a:custGeom>
              <a:rect b="b" l="l" r="r" t="t"/>
              <a:pathLst>
                <a:path extrusionOk="0" h="16740" w="3759">
                  <a:moveTo>
                    <a:pt x="1950" y="0"/>
                  </a:moveTo>
                  <a:cubicBezTo>
                    <a:pt x="1930" y="0"/>
                    <a:pt x="1890" y="0"/>
                    <a:pt x="1869" y="20"/>
                  </a:cubicBezTo>
                  <a:cubicBezTo>
                    <a:pt x="1829" y="20"/>
                    <a:pt x="1809" y="40"/>
                    <a:pt x="1789" y="60"/>
                  </a:cubicBezTo>
                  <a:lnTo>
                    <a:pt x="362" y="884"/>
                  </a:lnTo>
                  <a:cubicBezTo>
                    <a:pt x="402" y="864"/>
                    <a:pt x="423" y="844"/>
                    <a:pt x="463" y="844"/>
                  </a:cubicBezTo>
                  <a:cubicBezTo>
                    <a:pt x="483" y="824"/>
                    <a:pt x="523" y="824"/>
                    <a:pt x="543" y="824"/>
                  </a:cubicBezTo>
                  <a:lnTo>
                    <a:pt x="764" y="824"/>
                  </a:lnTo>
                  <a:lnTo>
                    <a:pt x="845" y="844"/>
                  </a:lnTo>
                  <a:cubicBezTo>
                    <a:pt x="885" y="844"/>
                    <a:pt x="925" y="864"/>
                    <a:pt x="965" y="864"/>
                  </a:cubicBezTo>
                  <a:lnTo>
                    <a:pt x="1066" y="904"/>
                  </a:lnTo>
                  <a:lnTo>
                    <a:pt x="1166" y="965"/>
                  </a:lnTo>
                  <a:cubicBezTo>
                    <a:pt x="1246" y="1005"/>
                    <a:pt x="1327" y="1065"/>
                    <a:pt x="1387" y="1125"/>
                  </a:cubicBezTo>
                  <a:cubicBezTo>
                    <a:pt x="1468" y="1186"/>
                    <a:pt x="1528" y="1246"/>
                    <a:pt x="1608" y="1306"/>
                  </a:cubicBezTo>
                  <a:lnTo>
                    <a:pt x="1608" y="1326"/>
                  </a:lnTo>
                  <a:cubicBezTo>
                    <a:pt x="1668" y="1387"/>
                    <a:pt x="1729" y="1447"/>
                    <a:pt x="1789" y="1527"/>
                  </a:cubicBezTo>
                  <a:lnTo>
                    <a:pt x="1829" y="1588"/>
                  </a:lnTo>
                  <a:cubicBezTo>
                    <a:pt x="1890" y="1668"/>
                    <a:pt x="1950" y="1748"/>
                    <a:pt x="1990" y="1829"/>
                  </a:cubicBezTo>
                  <a:cubicBezTo>
                    <a:pt x="2050" y="1929"/>
                    <a:pt x="2090" y="2030"/>
                    <a:pt x="2131" y="2130"/>
                  </a:cubicBezTo>
                  <a:lnTo>
                    <a:pt x="2131" y="2150"/>
                  </a:lnTo>
                  <a:cubicBezTo>
                    <a:pt x="2171" y="2231"/>
                    <a:pt x="2211" y="2331"/>
                    <a:pt x="2231" y="2432"/>
                  </a:cubicBezTo>
                  <a:cubicBezTo>
                    <a:pt x="2251" y="2512"/>
                    <a:pt x="2271" y="2612"/>
                    <a:pt x="2291" y="2713"/>
                  </a:cubicBezTo>
                  <a:cubicBezTo>
                    <a:pt x="2311" y="2793"/>
                    <a:pt x="2311" y="2874"/>
                    <a:pt x="2311" y="2974"/>
                  </a:cubicBezTo>
                  <a:cubicBezTo>
                    <a:pt x="2311" y="3055"/>
                    <a:pt x="2311" y="3135"/>
                    <a:pt x="2291" y="3215"/>
                  </a:cubicBezTo>
                  <a:cubicBezTo>
                    <a:pt x="2271" y="3276"/>
                    <a:pt x="2251" y="3336"/>
                    <a:pt x="2231" y="3416"/>
                  </a:cubicBezTo>
                  <a:cubicBezTo>
                    <a:pt x="2211" y="3456"/>
                    <a:pt x="2171" y="3497"/>
                    <a:pt x="2151" y="3557"/>
                  </a:cubicBezTo>
                  <a:lnTo>
                    <a:pt x="2111" y="3597"/>
                  </a:lnTo>
                  <a:cubicBezTo>
                    <a:pt x="2070" y="3637"/>
                    <a:pt x="2030" y="3677"/>
                    <a:pt x="1970" y="3698"/>
                  </a:cubicBezTo>
                  <a:cubicBezTo>
                    <a:pt x="1869" y="3758"/>
                    <a:pt x="1769" y="3838"/>
                    <a:pt x="1668" y="3899"/>
                  </a:cubicBezTo>
                  <a:lnTo>
                    <a:pt x="1588" y="3959"/>
                  </a:lnTo>
                  <a:cubicBezTo>
                    <a:pt x="1488" y="4039"/>
                    <a:pt x="1407" y="4099"/>
                    <a:pt x="1327" y="4180"/>
                  </a:cubicBezTo>
                  <a:lnTo>
                    <a:pt x="1307" y="4220"/>
                  </a:lnTo>
                  <a:cubicBezTo>
                    <a:pt x="1206" y="4300"/>
                    <a:pt x="1126" y="4401"/>
                    <a:pt x="1046" y="4481"/>
                  </a:cubicBezTo>
                  <a:lnTo>
                    <a:pt x="985" y="4562"/>
                  </a:lnTo>
                  <a:cubicBezTo>
                    <a:pt x="925" y="4642"/>
                    <a:pt x="865" y="4743"/>
                    <a:pt x="804" y="4823"/>
                  </a:cubicBezTo>
                  <a:lnTo>
                    <a:pt x="764" y="4863"/>
                  </a:lnTo>
                  <a:lnTo>
                    <a:pt x="764" y="4883"/>
                  </a:lnTo>
                  <a:cubicBezTo>
                    <a:pt x="684" y="5024"/>
                    <a:pt x="603" y="5165"/>
                    <a:pt x="543" y="5305"/>
                  </a:cubicBezTo>
                  <a:lnTo>
                    <a:pt x="523" y="5345"/>
                  </a:lnTo>
                  <a:cubicBezTo>
                    <a:pt x="523" y="5345"/>
                    <a:pt x="503" y="5365"/>
                    <a:pt x="503" y="5386"/>
                  </a:cubicBezTo>
                  <a:cubicBezTo>
                    <a:pt x="443" y="5506"/>
                    <a:pt x="402" y="5607"/>
                    <a:pt x="342" y="5747"/>
                  </a:cubicBezTo>
                  <a:cubicBezTo>
                    <a:pt x="302" y="5848"/>
                    <a:pt x="282" y="5968"/>
                    <a:pt x="242" y="6069"/>
                  </a:cubicBezTo>
                  <a:lnTo>
                    <a:pt x="242" y="6109"/>
                  </a:lnTo>
                  <a:cubicBezTo>
                    <a:pt x="242" y="6109"/>
                    <a:pt x="222" y="6169"/>
                    <a:pt x="222" y="6209"/>
                  </a:cubicBezTo>
                  <a:lnTo>
                    <a:pt x="161" y="6410"/>
                  </a:lnTo>
                  <a:cubicBezTo>
                    <a:pt x="161" y="6430"/>
                    <a:pt x="161" y="6451"/>
                    <a:pt x="141" y="6471"/>
                  </a:cubicBezTo>
                  <a:lnTo>
                    <a:pt x="121" y="6571"/>
                  </a:lnTo>
                  <a:cubicBezTo>
                    <a:pt x="121" y="6631"/>
                    <a:pt x="101" y="6692"/>
                    <a:pt x="101" y="6752"/>
                  </a:cubicBezTo>
                  <a:lnTo>
                    <a:pt x="81" y="6792"/>
                  </a:lnTo>
                  <a:cubicBezTo>
                    <a:pt x="81" y="6832"/>
                    <a:pt x="61" y="6873"/>
                    <a:pt x="61" y="6933"/>
                  </a:cubicBezTo>
                  <a:cubicBezTo>
                    <a:pt x="61" y="6973"/>
                    <a:pt x="41" y="7033"/>
                    <a:pt x="41" y="7074"/>
                  </a:cubicBezTo>
                  <a:lnTo>
                    <a:pt x="41" y="7134"/>
                  </a:lnTo>
                  <a:cubicBezTo>
                    <a:pt x="41" y="7154"/>
                    <a:pt x="21" y="7234"/>
                    <a:pt x="21" y="7274"/>
                  </a:cubicBezTo>
                  <a:cubicBezTo>
                    <a:pt x="21" y="7335"/>
                    <a:pt x="21" y="7375"/>
                    <a:pt x="1" y="7415"/>
                  </a:cubicBezTo>
                  <a:cubicBezTo>
                    <a:pt x="1" y="7435"/>
                    <a:pt x="1" y="7455"/>
                    <a:pt x="1" y="7455"/>
                  </a:cubicBezTo>
                  <a:cubicBezTo>
                    <a:pt x="1" y="7536"/>
                    <a:pt x="1" y="7596"/>
                    <a:pt x="1" y="7676"/>
                  </a:cubicBezTo>
                  <a:lnTo>
                    <a:pt x="1" y="7777"/>
                  </a:lnTo>
                  <a:lnTo>
                    <a:pt x="1" y="8098"/>
                  </a:lnTo>
                  <a:lnTo>
                    <a:pt x="1" y="8199"/>
                  </a:lnTo>
                  <a:lnTo>
                    <a:pt x="1" y="8440"/>
                  </a:lnTo>
                  <a:lnTo>
                    <a:pt x="1" y="8480"/>
                  </a:lnTo>
                  <a:lnTo>
                    <a:pt x="1" y="8621"/>
                  </a:lnTo>
                  <a:lnTo>
                    <a:pt x="1" y="8761"/>
                  </a:lnTo>
                  <a:lnTo>
                    <a:pt x="1" y="8842"/>
                  </a:lnTo>
                  <a:cubicBezTo>
                    <a:pt x="1" y="8882"/>
                    <a:pt x="1" y="8942"/>
                    <a:pt x="1" y="8983"/>
                  </a:cubicBezTo>
                  <a:lnTo>
                    <a:pt x="1" y="9103"/>
                  </a:lnTo>
                  <a:lnTo>
                    <a:pt x="21" y="9224"/>
                  </a:lnTo>
                  <a:lnTo>
                    <a:pt x="41" y="9364"/>
                  </a:lnTo>
                  <a:lnTo>
                    <a:pt x="41" y="9445"/>
                  </a:lnTo>
                  <a:cubicBezTo>
                    <a:pt x="41" y="9465"/>
                    <a:pt x="61" y="9565"/>
                    <a:pt x="61" y="9626"/>
                  </a:cubicBezTo>
                  <a:cubicBezTo>
                    <a:pt x="61" y="9686"/>
                    <a:pt x="81" y="9706"/>
                    <a:pt x="81" y="9746"/>
                  </a:cubicBezTo>
                  <a:cubicBezTo>
                    <a:pt x="81" y="9766"/>
                    <a:pt x="81" y="9786"/>
                    <a:pt x="81" y="9806"/>
                  </a:cubicBezTo>
                  <a:cubicBezTo>
                    <a:pt x="101" y="9887"/>
                    <a:pt x="101" y="9967"/>
                    <a:pt x="121" y="10048"/>
                  </a:cubicBezTo>
                  <a:lnTo>
                    <a:pt x="121" y="10128"/>
                  </a:lnTo>
                  <a:cubicBezTo>
                    <a:pt x="141" y="10249"/>
                    <a:pt x="181" y="10389"/>
                    <a:pt x="202" y="10510"/>
                  </a:cubicBezTo>
                  <a:cubicBezTo>
                    <a:pt x="202" y="10550"/>
                    <a:pt x="222" y="10590"/>
                    <a:pt x="222" y="10630"/>
                  </a:cubicBezTo>
                  <a:cubicBezTo>
                    <a:pt x="242" y="10711"/>
                    <a:pt x="262" y="10791"/>
                    <a:pt x="282" y="10871"/>
                  </a:cubicBezTo>
                  <a:lnTo>
                    <a:pt x="282" y="10912"/>
                  </a:lnTo>
                  <a:cubicBezTo>
                    <a:pt x="302" y="10972"/>
                    <a:pt x="322" y="11032"/>
                    <a:pt x="342" y="11072"/>
                  </a:cubicBezTo>
                  <a:cubicBezTo>
                    <a:pt x="362" y="11133"/>
                    <a:pt x="362" y="11213"/>
                    <a:pt x="382" y="11273"/>
                  </a:cubicBezTo>
                  <a:cubicBezTo>
                    <a:pt x="402" y="11293"/>
                    <a:pt x="402" y="11314"/>
                    <a:pt x="402" y="11314"/>
                  </a:cubicBezTo>
                  <a:lnTo>
                    <a:pt x="463" y="11555"/>
                  </a:lnTo>
                  <a:cubicBezTo>
                    <a:pt x="483" y="11595"/>
                    <a:pt x="503" y="11655"/>
                    <a:pt x="523" y="11715"/>
                  </a:cubicBezTo>
                  <a:lnTo>
                    <a:pt x="543" y="11756"/>
                  </a:lnTo>
                  <a:cubicBezTo>
                    <a:pt x="563" y="11856"/>
                    <a:pt x="603" y="11936"/>
                    <a:pt x="624" y="12037"/>
                  </a:cubicBezTo>
                  <a:cubicBezTo>
                    <a:pt x="644" y="12077"/>
                    <a:pt x="664" y="12137"/>
                    <a:pt x="684" y="12178"/>
                  </a:cubicBezTo>
                  <a:lnTo>
                    <a:pt x="684" y="12198"/>
                  </a:lnTo>
                  <a:cubicBezTo>
                    <a:pt x="744" y="12358"/>
                    <a:pt x="804" y="12519"/>
                    <a:pt x="865" y="12680"/>
                  </a:cubicBezTo>
                  <a:cubicBezTo>
                    <a:pt x="865" y="12700"/>
                    <a:pt x="865" y="12700"/>
                    <a:pt x="865" y="12700"/>
                  </a:cubicBezTo>
                  <a:cubicBezTo>
                    <a:pt x="865" y="12720"/>
                    <a:pt x="865" y="12740"/>
                    <a:pt x="885" y="12740"/>
                  </a:cubicBezTo>
                  <a:cubicBezTo>
                    <a:pt x="945" y="12921"/>
                    <a:pt x="1025" y="13082"/>
                    <a:pt x="1086" y="13243"/>
                  </a:cubicBezTo>
                  <a:cubicBezTo>
                    <a:pt x="1086" y="13283"/>
                    <a:pt x="1106" y="13303"/>
                    <a:pt x="1126" y="13323"/>
                  </a:cubicBezTo>
                  <a:cubicBezTo>
                    <a:pt x="1126" y="13363"/>
                    <a:pt x="1146" y="13363"/>
                    <a:pt x="1146" y="13383"/>
                  </a:cubicBezTo>
                  <a:cubicBezTo>
                    <a:pt x="1246" y="13624"/>
                    <a:pt x="1367" y="13846"/>
                    <a:pt x="1488" y="14087"/>
                  </a:cubicBezTo>
                  <a:lnTo>
                    <a:pt x="1508" y="14127"/>
                  </a:lnTo>
                  <a:lnTo>
                    <a:pt x="1528" y="14187"/>
                  </a:lnTo>
                  <a:cubicBezTo>
                    <a:pt x="1648" y="14408"/>
                    <a:pt x="1789" y="14649"/>
                    <a:pt x="1910" y="14870"/>
                  </a:cubicBezTo>
                  <a:cubicBezTo>
                    <a:pt x="1970" y="14971"/>
                    <a:pt x="2010" y="15071"/>
                    <a:pt x="2050" y="15152"/>
                  </a:cubicBezTo>
                  <a:lnTo>
                    <a:pt x="2050" y="15172"/>
                  </a:lnTo>
                  <a:cubicBezTo>
                    <a:pt x="2090" y="15272"/>
                    <a:pt x="2131" y="15373"/>
                    <a:pt x="2151" y="15453"/>
                  </a:cubicBezTo>
                  <a:cubicBezTo>
                    <a:pt x="2191" y="15554"/>
                    <a:pt x="2211" y="15634"/>
                    <a:pt x="2211" y="15734"/>
                  </a:cubicBezTo>
                  <a:cubicBezTo>
                    <a:pt x="2231" y="15815"/>
                    <a:pt x="2231" y="15915"/>
                    <a:pt x="2231" y="15996"/>
                  </a:cubicBezTo>
                  <a:cubicBezTo>
                    <a:pt x="2231" y="16076"/>
                    <a:pt x="2231" y="16177"/>
                    <a:pt x="2211" y="16257"/>
                  </a:cubicBezTo>
                  <a:cubicBezTo>
                    <a:pt x="2211" y="16317"/>
                    <a:pt x="2191" y="16398"/>
                    <a:pt x="2151" y="16458"/>
                  </a:cubicBezTo>
                  <a:cubicBezTo>
                    <a:pt x="2131" y="16498"/>
                    <a:pt x="2111" y="16558"/>
                    <a:pt x="2070" y="16599"/>
                  </a:cubicBezTo>
                  <a:cubicBezTo>
                    <a:pt x="2070" y="16619"/>
                    <a:pt x="2050" y="16619"/>
                    <a:pt x="2030" y="16639"/>
                  </a:cubicBezTo>
                  <a:cubicBezTo>
                    <a:pt x="1996" y="16673"/>
                    <a:pt x="1962" y="16707"/>
                    <a:pt x="1928" y="16729"/>
                  </a:cubicBezTo>
                  <a:lnTo>
                    <a:pt x="1928" y="16729"/>
                  </a:lnTo>
                  <a:lnTo>
                    <a:pt x="3316" y="15935"/>
                  </a:lnTo>
                  <a:cubicBezTo>
                    <a:pt x="3377" y="15895"/>
                    <a:pt x="3417" y="15855"/>
                    <a:pt x="3457" y="15815"/>
                  </a:cubicBezTo>
                  <a:lnTo>
                    <a:pt x="3477" y="15775"/>
                  </a:lnTo>
                  <a:lnTo>
                    <a:pt x="3517" y="15734"/>
                  </a:lnTo>
                  <a:cubicBezTo>
                    <a:pt x="3537" y="15694"/>
                    <a:pt x="3557" y="15674"/>
                    <a:pt x="3557" y="15654"/>
                  </a:cubicBezTo>
                  <a:lnTo>
                    <a:pt x="3557" y="15634"/>
                  </a:lnTo>
                  <a:lnTo>
                    <a:pt x="3577" y="15594"/>
                  </a:lnTo>
                  <a:cubicBezTo>
                    <a:pt x="3577" y="15574"/>
                    <a:pt x="3598" y="15554"/>
                    <a:pt x="3598" y="15533"/>
                  </a:cubicBezTo>
                  <a:lnTo>
                    <a:pt x="3618" y="15473"/>
                  </a:lnTo>
                  <a:lnTo>
                    <a:pt x="3618" y="15433"/>
                  </a:lnTo>
                  <a:lnTo>
                    <a:pt x="3618" y="15413"/>
                  </a:lnTo>
                  <a:lnTo>
                    <a:pt x="3618" y="15373"/>
                  </a:lnTo>
                  <a:cubicBezTo>
                    <a:pt x="3618" y="15353"/>
                    <a:pt x="3618" y="15333"/>
                    <a:pt x="3618" y="15312"/>
                  </a:cubicBezTo>
                  <a:lnTo>
                    <a:pt x="3618" y="15252"/>
                  </a:lnTo>
                  <a:lnTo>
                    <a:pt x="3618" y="15192"/>
                  </a:lnTo>
                  <a:lnTo>
                    <a:pt x="3618" y="15152"/>
                  </a:lnTo>
                  <a:lnTo>
                    <a:pt x="3618" y="15091"/>
                  </a:lnTo>
                  <a:lnTo>
                    <a:pt x="3618" y="15031"/>
                  </a:lnTo>
                  <a:lnTo>
                    <a:pt x="3618" y="14971"/>
                  </a:lnTo>
                  <a:cubicBezTo>
                    <a:pt x="3618" y="14971"/>
                    <a:pt x="3618" y="14951"/>
                    <a:pt x="3618" y="14931"/>
                  </a:cubicBezTo>
                  <a:lnTo>
                    <a:pt x="3618" y="14911"/>
                  </a:lnTo>
                  <a:lnTo>
                    <a:pt x="3618" y="14850"/>
                  </a:lnTo>
                  <a:cubicBezTo>
                    <a:pt x="3618" y="14830"/>
                    <a:pt x="3618" y="14810"/>
                    <a:pt x="3618" y="14790"/>
                  </a:cubicBezTo>
                  <a:lnTo>
                    <a:pt x="3598" y="14730"/>
                  </a:lnTo>
                  <a:cubicBezTo>
                    <a:pt x="3598" y="14710"/>
                    <a:pt x="3577" y="14689"/>
                    <a:pt x="3577" y="14669"/>
                  </a:cubicBezTo>
                  <a:lnTo>
                    <a:pt x="3577" y="14649"/>
                  </a:lnTo>
                  <a:lnTo>
                    <a:pt x="3557" y="14589"/>
                  </a:lnTo>
                  <a:cubicBezTo>
                    <a:pt x="3557" y="14569"/>
                    <a:pt x="3537" y="14529"/>
                    <a:pt x="3537" y="14509"/>
                  </a:cubicBezTo>
                  <a:cubicBezTo>
                    <a:pt x="3517" y="14489"/>
                    <a:pt x="3517" y="14448"/>
                    <a:pt x="3497" y="14428"/>
                  </a:cubicBezTo>
                  <a:cubicBezTo>
                    <a:pt x="3477" y="14388"/>
                    <a:pt x="3477" y="14388"/>
                    <a:pt x="3477" y="14368"/>
                  </a:cubicBezTo>
                  <a:lnTo>
                    <a:pt x="3477" y="14348"/>
                  </a:lnTo>
                  <a:lnTo>
                    <a:pt x="3477" y="14328"/>
                  </a:lnTo>
                  <a:cubicBezTo>
                    <a:pt x="3457" y="14267"/>
                    <a:pt x="3437" y="14227"/>
                    <a:pt x="3417" y="14187"/>
                  </a:cubicBezTo>
                  <a:lnTo>
                    <a:pt x="3336" y="14067"/>
                  </a:lnTo>
                  <a:cubicBezTo>
                    <a:pt x="3216" y="13825"/>
                    <a:pt x="3095" y="13604"/>
                    <a:pt x="2975" y="13363"/>
                  </a:cubicBezTo>
                  <a:lnTo>
                    <a:pt x="2914" y="13263"/>
                  </a:lnTo>
                  <a:cubicBezTo>
                    <a:pt x="2794" y="13042"/>
                    <a:pt x="2693" y="12801"/>
                    <a:pt x="2573" y="12580"/>
                  </a:cubicBezTo>
                  <a:lnTo>
                    <a:pt x="2512" y="12439"/>
                  </a:lnTo>
                  <a:cubicBezTo>
                    <a:pt x="2452" y="12278"/>
                    <a:pt x="2372" y="12117"/>
                    <a:pt x="2311" y="11936"/>
                  </a:cubicBezTo>
                  <a:cubicBezTo>
                    <a:pt x="2311" y="11916"/>
                    <a:pt x="2291" y="11896"/>
                    <a:pt x="2291" y="11876"/>
                  </a:cubicBezTo>
                  <a:cubicBezTo>
                    <a:pt x="2231" y="11715"/>
                    <a:pt x="2171" y="11555"/>
                    <a:pt x="2111" y="11394"/>
                  </a:cubicBezTo>
                  <a:lnTo>
                    <a:pt x="2050" y="11213"/>
                  </a:lnTo>
                  <a:cubicBezTo>
                    <a:pt x="2010" y="11133"/>
                    <a:pt x="1990" y="11032"/>
                    <a:pt x="1950" y="10952"/>
                  </a:cubicBezTo>
                  <a:cubicBezTo>
                    <a:pt x="1930" y="10851"/>
                    <a:pt x="1910" y="10811"/>
                    <a:pt x="1890" y="10731"/>
                  </a:cubicBezTo>
                  <a:cubicBezTo>
                    <a:pt x="1869" y="10671"/>
                    <a:pt x="1849" y="10590"/>
                    <a:pt x="1829" y="10510"/>
                  </a:cubicBezTo>
                  <a:cubicBezTo>
                    <a:pt x="1809" y="10429"/>
                    <a:pt x="1769" y="10349"/>
                    <a:pt x="1749" y="10249"/>
                  </a:cubicBezTo>
                  <a:cubicBezTo>
                    <a:pt x="1729" y="10168"/>
                    <a:pt x="1729" y="10148"/>
                    <a:pt x="1709" y="10088"/>
                  </a:cubicBezTo>
                  <a:cubicBezTo>
                    <a:pt x="1689" y="9987"/>
                    <a:pt x="1668" y="9887"/>
                    <a:pt x="1648" y="9806"/>
                  </a:cubicBezTo>
                  <a:cubicBezTo>
                    <a:pt x="1648" y="9766"/>
                    <a:pt x="1628" y="9726"/>
                    <a:pt x="1608" y="9686"/>
                  </a:cubicBezTo>
                  <a:cubicBezTo>
                    <a:pt x="1588" y="9545"/>
                    <a:pt x="1548" y="9405"/>
                    <a:pt x="1528" y="9284"/>
                  </a:cubicBezTo>
                  <a:lnTo>
                    <a:pt x="1508" y="9204"/>
                  </a:lnTo>
                  <a:cubicBezTo>
                    <a:pt x="1488" y="9103"/>
                    <a:pt x="1488" y="9003"/>
                    <a:pt x="1468" y="8902"/>
                  </a:cubicBezTo>
                  <a:cubicBezTo>
                    <a:pt x="1468" y="8842"/>
                    <a:pt x="1447" y="8802"/>
                    <a:pt x="1447" y="8761"/>
                  </a:cubicBezTo>
                  <a:cubicBezTo>
                    <a:pt x="1447" y="8681"/>
                    <a:pt x="1427" y="8601"/>
                    <a:pt x="1407" y="8500"/>
                  </a:cubicBezTo>
                  <a:lnTo>
                    <a:pt x="1387" y="8360"/>
                  </a:lnTo>
                  <a:cubicBezTo>
                    <a:pt x="1387" y="8279"/>
                    <a:pt x="1387" y="8199"/>
                    <a:pt x="1367" y="8139"/>
                  </a:cubicBezTo>
                  <a:cubicBezTo>
                    <a:pt x="1367" y="8058"/>
                    <a:pt x="1367" y="8038"/>
                    <a:pt x="1367" y="7998"/>
                  </a:cubicBezTo>
                  <a:cubicBezTo>
                    <a:pt x="1347" y="7938"/>
                    <a:pt x="1367" y="7837"/>
                    <a:pt x="1347" y="7737"/>
                  </a:cubicBezTo>
                  <a:lnTo>
                    <a:pt x="1347" y="7616"/>
                  </a:lnTo>
                  <a:lnTo>
                    <a:pt x="1347" y="7335"/>
                  </a:lnTo>
                  <a:lnTo>
                    <a:pt x="1347" y="7274"/>
                  </a:lnTo>
                  <a:lnTo>
                    <a:pt x="1347" y="6913"/>
                  </a:lnTo>
                  <a:lnTo>
                    <a:pt x="1347" y="6832"/>
                  </a:lnTo>
                  <a:cubicBezTo>
                    <a:pt x="1347" y="6752"/>
                    <a:pt x="1347" y="6652"/>
                    <a:pt x="1367" y="6571"/>
                  </a:cubicBezTo>
                  <a:lnTo>
                    <a:pt x="1387" y="6430"/>
                  </a:lnTo>
                  <a:lnTo>
                    <a:pt x="1407" y="6230"/>
                  </a:lnTo>
                  <a:cubicBezTo>
                    <a:pt x="1407" y="6189"/>
                    <a:pt x="1407" y="6129"/>
                    <a:pt x="1427" y="6069"/>
                  </a:cubicBezTo>
                  <a:cubicBezTo>
                    <a:pt x="1427" y="6029"/>
                    <a:pt x="1447" y="5968"/>
                    <a:pt x="1447" y="5908"/>
                  </a:cubicBezTo>
                  <a:cubicBezTo>
                    <a:pt x="1468" y="5828"/>
                    <a:pt x="1468" y="5787"/>
                    <a:pt x="1488" y="5727"/>
                  </a:cubicBezTo>
                  <a:cubicBezTo>
                    <a:pt x="1508" y="5687"/>
                    <a:pt x="1508" y="5627"/>
                    <a:pt x="1528" y="5566"/>
                  </a:cubicBezTo>
                  <a:cubicBezTo>
                    <a:pt x="1528" y="5506"/>
                    <a:pt x="1568" y="5426"/>
                    <a:pt x="1568" y="5365"/>
                  </a:cubicBezTo>
                  <a:cubicBezTo>
                    <a:pt x="1588" y="5285"/>
                    <a:pt x="1608" y="5265"/>
                    <a:pt x="1608" y="5225"/>
                  </a:cubicBezTo>
                  <a:cubicBezTo>
                    <a:pt x="1648" y="5104"/>
                    <a:pt x="1689" y="5004"/>
                    <a:pt x="1729" y="4883"/>
                  </a:cubicBezTo>
                  <a:cubicBezTo>
                    <a:pt x="1769" y="4763"/>
                    <a:pt x="1829" y="4642"/>
                    <a:pt x="1869" y="4542"/>
                  </a:cubicBezTo>
                  <a:cubicBezTo>
                    <a:pt x="1890" y="4501"/>
                    <a:pt x="1910" y="4481"/>
                    <a:pt x="1910" y="4461"/>
                  </a:cubicBezTo>
                  <a:cubicBezTo>
                    <a:pt x="1990" y="4300"/>
                    <a:pt x="2070" y="4180"/>
                    <a:pt x="2151" y="4039"/>
                  </a:cubicBezTo>
                  <a:lnTo>
                    <a:pt x="2171" y="3979"/>
                  </a:lnTo>
                  <a:cubicBezTo>
                    <a:pt x="2251" y="3899"/>
                    <a:pt x="2311" y="3798"/>
                    <a:pt x="2372" y="3718"/>
                  </a:cubicBezTo>
                  <a:lnTo>
                    <a:pt x="2432" y="3637"/>
                  </a:lnTo>
                  <a:cubicBezTo>
                    <a:pt x="2512" y="3537"/>
                    <a:pt x="2593" y="3456"/>
                    <a:pt x="2693" y="3376"/>
                  </a:cubicBezTo>
                  <a:lnTo>
                    <a:pt x="2713" y="3336"/>
                  </a:lnTo>
                  <a:cubicBezTo>
                    <a:pt x="2794" y="3255"/>
                    <a:pt x="2874" y="3195"/>
                    <a:pt x="2975" y="3115"/>
                  </a:cubicBezTo>
                  <a:lnTo>
                    <a:pt x="3035" y="3055"/>
                  </a:lnTo>
                  <a:cubicBezTo>
                    <a:pt x="3155" y="2974"/>
                    <a:pt x="3256" y="2914"/>
                    <a:pt x="3356" y="2854"/>
                  </a:cubicBezTo>
                  <a:cubicBezTo>
                    <a:pt x="3417" y="2813"/>
                    <a:pt x="3457" y="2793"/>
                    <a:pt x="3497" y="2733"/>
                  </a:cubicBezTo>
                  <a:cubicBezTo>
                    <a:pt x="3517" y="2733"/>
                    <a:pt x="3517" y="2713"/>
                    <a:pt x="3537" y="2693"/>
                  </a:cubicBezTo>
                  <a:cubicBezTo>
                    <a:pt x="3537" y="2693"/>
                    <a:pt x="3557" y="2673"/>
                    <a:pt x="3557" y="2653"/>
                  </a:cubicBezTo>
                  <a:cubicBezTo>
                    <a:pt x="3577" y="2633"/>
                    <a:pt x="3598" y="2592"/>
                    <a:pt x="3618" y="2572"/>
                  </a:cubicBezTo>
                  <a:lnTo>
                    <a:pt x="3618" y="2552"/>
                  </a:lnTo>
                  <a:cubicBezTo>
                    <a:pt x="3618" y="2552"/>
                    <a:pt x="3618" y="2532"/>
                    <a:pt x="3618" y="2512"/>
                  </a:cubicBezTo>
                  <a:lnTo>
                    <a:pt x="3658" y="2452"/>
                  </a:lnTo>
                  <a:lnTo>
                    <a:pt x="3658" y="2391"/>
                  </a:lnTo>
                  <a:lnTo>
                    <a:pt x="3658" y="2351"/>
                  </a:lnTo>
                  <a:cubicBezTo>
                    <a:pt x="3658" y="2331"/>
                    <a:pt x="3658" y="2311"/>
                    <a:pt x="3658" y="2291"/>
                  </a:cubicBezTo>
                  <a:lnTo>
                    <a:pt x="3658" y="2231"/>
                  </a:lnTo>
                  <a:cubicBezTo>
                    <a:pt x="3658" y="2211"/>
                    <a:pt x="3658" y="2190"/>
                    <a:pt x="3658" y="2170"/>
                  </a:cubicBezTo>
                  <a:cubicBezTo>
                    <a:pt x="3658" y="2150"/>
                    <a:pt x="3658" y="2150"/>
                    <a:pt x="3658" y="2130"/>
                  </a:cubicBezTo>
                  <a:lnTo>
                    <a:pt x="3758" y="2110"/>
                  </a:lnTo>
                  <a:lnTo>
                    <a:pt x="3758" y="2050"/>
                  </a:lnTo>
                  <a:cubicBezTo>
                    <a:pt x="3758" y="2030"/>
                    <a:pt x="3758" y="2010"/>
                    <a:pt x="3758" y="1990"/>
                  </a:cubicBezTo>
                  <a:lnTo>
                    <a:pt x="3758" y="1949"/>
                  </a:lnTo>
                  <a:lnTo>
                    <a:pt x="3758" y="1889"/>
                  </a:lnTo>
                  <a:cubicBezTo>
                    <a:pt x="3758" y="1869"/>
                    <a:pt x="3758" y="1849"/>
                    <a:pt x="3758" y="1849"/>
                  </a:cubicBezTo>
                  <a:lnTo>
                    <a:pt x="3758" y="1829"/>
                  </a:lnTo>
                  <a:lnTo>
                    <a:pt x="3758" y="1768"/>
                  </a:lnTo>
                  <a:cubicBezTo>
                    <a:pt x="3758" y="1748"/>
                    <a:pt x="3738" y="1728"/>
                    <a:pt x="3738" y="1708"/>
                  </a:cubicBezTo>
                  <a:cubicBezTo>
                    <a:pt x="3738" y="1688"/>
                    <a:pt x="3738" y="1648"/>
                    <a:pt x="3718" y="1628"/>
                  </a:cubicBezTo>
                  <a:cubicBezTo>
                    <a:pt x="3718" y="1608"/>
                    <a:pt x="3718" y="1588"/>
                    <a:pt x="3718" y="1568"/>
                  </a:cubicBezTo>
                  <a:lnTo>
                    <a:pt x="3718" y="1547"/>
                  </a:lnTo>
                  <a:cubicBezTo>
                    <a:pt x="3698" y="1527"/>
                    <a:pt x="3698" y="1507"/>
                    <a:pt x="3698" y="1487"/>
                  </a:cubicBezTo>
                  <a:cubicBezTo>
                    <a:pt x="3698" y="1467"/>
                    <a:pt x="3678" y="1447"/>
                    <a:pt x="3658" y="1407"/>
                  </a:cubicBezTo>
                  <a:cubicBezTo>
                    <a:pt x="3658" y="1387"/>
                    <a:pt x="3638" y="1367"/>
                    <a:pt x="3638" y="1326"/>
                  </a:cubicBezTo>
                  <a:lnTo>
                    <a:pt x="3598" y="1266"/>
                  </a:lnTo>
                  <a:lnTo>
                    <a:pt x="3598" y="1246"/>
                  </a:lnTo>
                  <a:lnTo>
                    <a:pt x="3598" y="1226"/>
                  </a:lnTo>
                  <a:cubicBezTo>
                    <a:pt x="3577" y="1186"/>
                    <a:pt x="3557" y="1125"/>
                    <a:pt x="3537" y="1085"/>
                  </a:cubicBezTo>
                  <a:lnTo>
                    <a:pt x="3457" y="965"/>
                  </a:lnTo>
                  <a:cubicBezTo>
                    <a:pt x="3417" y="884"/>
                    <a:pt x="3356" y="804"/>
                    <a:pt x="3296" y="703"/>
                  </a:cubicBezTo>
                  <a:cubicBezTo>
                    <a:pt x="3296" y="683"/>
                    <a:pt x="3276" y="663"/>
                    <a:pt x="3256" y="643"/>
                  </a:cubicBezTo>
                  <a:lnTo>
                    <a:pt x="3196" y="583"/>
                  </a:lnTo>
                  <a:cubicBezTo>
                    <a:pt x="3176" y="543"/>
                    <a:pt x="3135" y="502"/>
                    <a:pt x="3115" y="482"/>
                  </a:cubicBezTo>
                  <a:lnTo>
                    <a:pt x="3095" y="442"/>
                  </a:lnTo>
                  <a:lnTo>
                    <a:pt x="3055" y="402"/>
                  </a:lnTo>
                  <a:lnTo>
                    <a:pt x="2995" y="342"/>
                  </a:lnTo>
                  <a:lnTo>
                    <a:pt x="2934" y="281"/>
                  </a:lnTo>
                  <a:lnTo>
                    <a:pt x="2874" y="241"/>
                  </a:lnTo>
                  <a:lnTo>
                    <a:pt x="2814" y="201"/>
                  </a:lnTo>
                  <a:lnTo>
                    <a:pt x="2774" y="161"/>
                  </a:lnTo>
                  <a:lnTo>
                    <a:pt x="2733" y="141"/>
                  </a:lnTo>
                  <a:lnTo>
                    <a:pt x="2673" y="101"/>
                  </a:lnTo>
                  <a:lnTo>
                    <a:pt x="2633" y="81"/>
                  </a:lnTo>
                  <a:lnTo>
                    <a:pt x="2593" y="60"/>
                  </a:lnTo>
                  <a:lnTo>
                    <a:pt x="2553" y="60"/>
                  </a:lnTo>
                  <a:lnTo>
                    <a:pt x="2512" y="40"/>
                  </a:lnTo>
                  <a:lnTo>
                    <a:pt x="2472" y="20"/>
                  </a:lnTo>
                  <a:lnTo>
                    <a:pt x="2412" y="0"/>
                  </a:lnTo>
                  <a:close/>
                  <a:moveTo>
                    <a:pt x="1928" y="16729"/>
                  </a:moveTo>
                  <a:lnTo>
                    <a:pt x="1910" y="16739"/>
                  </a:lnTo>
                  <a:cubicBezTo>
                    <a:pt x="1916" y="16736"/>
                    <a:pt x="1922" y="16733"/>
                    <a:pt x="1928" y="16729"/>
                  </a:cubicBezTo>
                  <a:close/>
                </a:path>
              </a:pathLst>
            </a:custGeom>
            <a:solidFill>
              <a:srgbClr val="FF5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5"/>
            <p:cNvSpPr/>
            <p:nvPr/>
          </p:nvSpPr>
          <p:spPr>
            <a:xfrm>
              <a:off x="1679425" y="1857525"/>
              <a:ext cx="191925" cy="603850"/>
            </a:xfrm>
            <a:custGeom>
              <a:rect b="b" l="l" r="r" t="t"/>
              <a:pathLst>
                <a:path extrusionOk="0" h="24154" w="7677">
                  <a:moveTo>
                    <a:pt x="5915" y="0"/>
                  </a:moveTo>
                  <a:cubicBezTo>
                    <a:pt x="5802" y="0"/>
                    <a:pt x="5690" y="23"/>
                    <a:pt x="5587" y="70"/>
                  </a:cubicBezTo>
                  <a:cubicBezTo>
                    <a:pt x="41" y="3245"/>
                    <a:pt x="0" y="13574"/>
                    <a:pt x="5526" y="23119"/>
                  </a:cubicBezTo>
                  <a:cubicBezTo>
                    <a:pt x="5707" y="23481"/>
                    <a:pt x="6009" y="23782"/>
                    <a:pt x="6350" y="24003"/>
                  </a:cubicBezTo>
                  <a:cubicBezTo>
                    <a:pt x="6496" y="24101"/>
                    <a:pt x="6665" y="24154"/>
                    <a:pt x="6832" y="24154"/>
                  </a:cubicBezTo>
                  <a:cubicBezTo>
                    <a:pt x="6942" y="24154"/>
                    <a:pt x="7051" y="24131"/>
                    <a:pt x="7154" y="24084"/>
                  </a:cubicBezTo>
                  <a:cubicBezTo>
                    <a:pt x="7616" y="23823"/>
                    <a:pt x="7616" y="22979"/>
                    <a:pt x="7154" y="22195"/>
                  </a:cubicBezTo>
                  <a:cubicBezTo>
                    <a:pt x="2552" y="14197"/>
                    <a:pt x="2573" y="5556"/>
                    <a:pt x="7214" y="2924"/>
                  </a:cubicBezTo>
                  <a:cubicBezTo>
                    <a:pt x="7677" y="2663"/>
                    <a:pt x="7677" y="1799"/>
                    <a:pt x="7235" y="1015"/>
                  </a:cubicBezTo>
                  <a:cubicBezTo>
                    <a:pt x="7034" y="673"/>
                    <a:pt x="6752" y="372"/>
                    <a:pt x="6411" y="151"/>
                  </a:cubicBezTo>
                  <a:cubicBezTo>
                    <a:pt x="6265" y="53"/>
                    <a:pt x="6089" y="0"/>
                    <a:pt x="59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5"/>
            <p:cNvSpPr/>
            <p:nvPr/>
          </p:nvSpPr>
          <p:spPr>
            <a:xfrm>
              <a:off x="1771280" y="1837675"/>
              <a:ext cx="131125" cy="620950"/>
            </a:xfrm>
            <a:custGeom>
              <a:rect b="b" l="l" r="r" t="t"/>
              <a:pathLst>
                <a:path extrusionOk="0" h="24838" w="5245">
                  <a:moveTo>
                    <a:pt x="3456" y="0"/>
                  </a:moveTo>
                  <a:cubicBezTo>
                    <a:pt x="3416" y="20"/>
                    <a:pt x="3396" y="20"/>
                    <a:pt x="3376" y="20"/>
                  </a:cubicBezTo>
                  <a:cubicBezTo>
                    <a:pt x="3336" y="41"/>
                    <a:pt x="3316" y="61"/>
                    <a:pt x="3276" y="61"/>
                  </a:cubicBezTo>
                  <a:lnTo>
                    <a:pt x="1869" y="885"/>
                  </a:lnTo>
                  <a:cubicBezTo>
                    <a:pt x="1889" y="885"/>
                    <a:pt x="1929" y="864"/>
                    <a:pt x="1949" y="844"/>
                  </a:cubicBezTo>
                  <a:lnTo>
                    <a:pt x="2050" y="824"/>
                  </a:lnTo>
                  <a:lnTo>
                    <a:pt x="2251" y="824"/>
                  </a:lnTo>
                  <a:lnTo>
                    <a:pt x="2351" y="844"/>
                  </a:lnTo>
                  <a:lnTo>
                    <a:pt x="2452" y="885"/>
                  </a:lnTo>
                  <a:lnTo>
                    <a:pt x="2552" y="925"/>
                  </a:lnTo>
                  <a:lnTo>
                    <a:pt x="2653" y="965"/>
                  </a:lnTo>
                  <a:cubicBezTo>
                    <a:pt x="2733" y="1025"/>
                    <a:pt x="2813" y="1065"/>
                    <a:pt x="2874" y="1126"/>
                  </a:cubicBezTo>
                  <a:cubicBezTo>
                    <a:pt x="2954" y="1186"/>
                    <a:pt x="3014" y="1246"/>
                    <a:pt x="3075" y="1327"/>
                  </a:cubicBezTo>
                  <a:cubicBezTo>
                    <a:pt x="3135" y="1387"/>
                    <a:pt x="3195" y="1467"/>
                    <a:pt x="3255" y="1528"/>
                  </a:cubicBezTo>
                  <a:cubicBezTo>
                    <a:pt x="3255" y="1548"/>
                    <a:pt x="3276" y="1568"/>
                    <a:pt x="3296" y="1588"/>
                  </a:cubicBezTo>
                  <a:cubicBezTo>
                    <a:pt x="3356" y="1668"/>
                    <a:pt x="3416" y="1749"/>
                    <a:pt x="3456" y="1849"/>
                  </a:cubicBezTo>
                  <a:cubicBezTo>
                    <a:pt x="3517" y="1929"/>
                    <a:pt x="3557" y="2030"/>
                    <a:pt x="3597" y="2130"/>
                  </a:cubicBezTo>
                  <a:lnTo>
                    <a:pt x="3597" y="2151"/>
                  </a:lnTo>
                  <a:cubicBezTo>
                    <a:pt x="3637" y="2231"/>
                    <a:pt x="3677" y="2331"/>
                    <a:pt x="3698" y="2432"/>
                  </a:cubicBezTo>
                  <a:cubicBezTo>
                    <a:pt x="3738" y="2512"/>
                    <a:pt x="3758" y="2613"/>
                    <a:pt x="3758" y="2713"/>
                  </a:cubicBezTo>
                  <a:cubicBezTo>
                    <a:pt x="3778" y="2794"/>
                    <a:pt x="3778" y="2874"/>
                    <a:pt x="3778" y="2954"/>
                  </a:cubicBezTo>
                  <a:cubicBezTo>
                    <a:pt x="3778" y="3035"/>
                    <a:pt x="3778" y="3115"/>
                    <a:pt x="3758" y="3195"/>
                  </a:cubicBezTo>
                  <a:cubicBezTo>
                    <a:pt x="3758" y="3276"/>
                    <a:pt x="3738" y="3336"/>
                    <a:pt x="3698" y="3396"/>
                  </a:cubicBezTo>
                  <a:cubicBezTo>
                    <a:pt x="3677" y="3457"/>
                    <a:pt x="3657" y="3497"/>
                    <a:pt x="3617" y="3537"/>
                  </a:cubicBezTo>
                  <a:lnTo>
                    <a:pt x="3577" y="3577"/>
                  </a:lnTo>
                  <a:cubicBezTo>
                    <a:pt x="3537" y="3617"/>
                    <a:pt x="3497" y="3658"/>
                    <a:pt x="3436" y="3698"/>
                  </a:cubicBezTo>
                  <a:cubicBezTo>
                    <a:pt x="3316" y="3778"/>
                    <a:pt x="3195" y="3859"/>
                    <a:pt x="3075" y="3939"/>
                  </a:cubicBezTo>
                  <a:lnTo>
                    <a:pt x="2954" y="3999"/>
                  </a:lnTo>
                  <a:cubicBezTo>
                    <a:pt x="2874" y="4080"/>
                    <a:pt x="2773" y="4140"/>
                    <a:pt x="2693" y="4220"/>
                  </a:cubicBezTo>
                  <a:lnTo>
                    <a:pt x="2592" y="4281"/>
                  </a:lnTo>
                  <a:cubicBezTo>
                    <a:pt x="2492" y="4381"/>
                    <a:pt x="2371" y="4482"/>
                    <a:pt x="2271" y="4582"/>
                  </a:cubicBezTo>
                  <a:lnTo>
                    <a:pt x="2231" y="4642"/>
                  </a:lnTo>
                  <a:cubicBezTo>
                    <a:pt x="2130" y="4723"/>
                    <a:pt x="2050" y="4823"/>
                    <a:pt x="1969" y="4904"/>
                  </a:cubicBezTo>
                  <a:lnTo>
                    <a:pt x="1889" y="5004"/>
                  </a:lnTo>
                  <a:cubicBezTo>
                    <a:pt x="1809" y="5104"/>
                    <a:pt x="1728" y="5205"/>
                    <a:pt x="1648" y="5285"/>
                  </a:cubicBezTo>
                  <a:lnTo>
                    <a:pt x="1608" y="5366"/>
                  </a:lnTo>
                  <a:cubicBezTo>
                    <a:pt x="1527" y="5486"/>
                    <a:pt x="1447" y="5587"/>
                    <a:pt x="1366" y="5707"/>
                  </a:cubicBezTo>
                  <a:lnTo>
                    <a:pt x="1346" y="5748"/>
                  </a:lnTo>
                  <a:cubicBezTo>
                    <a:pt x="1326" y="5788"/>
                    <a:pt x="1286" y="5848"/>
                    <a:pt x="1266" y="5888"/>
                  </a:cubicBezTo>
                  <a:cubicBezTo>
                    <a:pt x="1206" y="5989"/>
                    <a:pt x="1145" y="6069"/>
                    <a:pt x="1105" y="6170"/>
                  </a:cubicBezTo>
                  <a:cubicBezTo>
                    <a:pt x="1045" y="6250"/>
                    <a:pt x="1045" y="6290"/>
                    <a:pt x="1005" y="6350"/>
                  </a:cubicBezTo>
                  <a:cubicBezTo>
                    <a:pt x="985" y="6411"/>
                    <a:pt x="944" y="6451"/>
                    <a:pt x="924" y="6511"/>
                  </a:cubicBezTo>
                  <a:cubicBezTo>
                    <a:pt x="904" y="6571"/>
                    <a:pt x="904" y="6551"/>
                    <a:pt x="884" y="6591"/>
                  </a:cubicBezTo>
                  <a:cubicBezTo>
                    <a:pt x="804" y="6772"/>
                    <a:pt x="723" y="6973"/>
                    <a:pt x="643" y="7174"/>
                  </a:cubicBezTo>
                  <a:lnTo>
                    <a:pt x="643" y="7194"/>
                  </a:lnTo>
                  <a:cubicBezTo>
                    <a:pt x="563" y="7375"/>
                    <a:pt x="502" y="7576"/>
                    <a:pt x="442" y="7777"/>
                  </a:cubicBezTo>
                  <a:lnTo>
                    <a:pt x="422" y="7817"/>
                  </a:lnTo>
                  <a:cubicBezTo>
                    <a:pt x="422" y="7878"/>
                    <a:pt x="402" y="7938"/>
                    <a:pt x="382" y="7998"/>
                  </a:cubicBezTo>
                  <a:cubicBezTo>
                    <a:pt x="362" y="8119"/>
                    <a:pt x="322" y="8239"/>
                    <a:pt x="281" y="8360"/>
                  </a:cubicBezTo>
                  <a:cubicBezTo>
                    <a:pt x="281" y="8380"/>
                    <a:pt x="281" y="8420"/>
                    <a:pt x="281" y="8440"/>
                  </a:cubicBezTo>
                  <a:cubicBezTo>
                    <a:pt x="261" y="8501"/>
                    <a:pt x="241" y="8581"/>
                    <a:pt x="221" y="8641"/>
                  </a:cubicBezTo>
                  <a:cubicBezTo>
                    <a:pt x="221" y="8722"/>
                    <a:pt x="181" y="8842"/>
                    <a:pt x="181" y="8943"/>
                  </a:cubicBezTo>
                  <a:cubicBezTo>
                    <a:pt x="181" y="8963"/>
                    <a:pt x="161" y="8983"/>
                    <a:pt x="161" y="9023"/>
                  </a:cubicBezTo>
                  <a:cubicBezTo>
                    <a:pt x="141" y="9083"/>
                    <a:pt x="141" y="9164"/>
                    <a:pt x="121" y="9244"/>
                  </a:cubicBezTo>
                  <a:cubicBezTo>
                    <a:pt x="101" y="9324"/>
                    <a:pt x="101" y="9425"/>
                    <a:pt x="80" y="9505"/>
                  </a:cubicBezTo>
                  <a:cubicBezTo>
                    <a:pt x="80" y="9545"/>
                    <a:pt x="80" y="9566"/>
                    <a:pt x="80" y="9586"/>
                  </a:cubicBezTo>
                  <a:cubicBezTo>
                    <a:pt x="80" y="9686"/>
                    <a:pt x="60" y="9766"/>
                    <a:pt x="60" y="9867"/>
                  </a:cubicBezTo>
                  <a:cubicBezTo>
                    <a:pt x="40" y="9947"/>
                    <a:pt x="40" y="10028"/>
                    <a:pt x="20" y="10108"/>
                  </a:cubicBezTo>
                  <a:lnTo>
                    <a:pt x="20" y="10168"/>
                  </a:lnTo>
                  <a:cubicBezTo>
                    <a:pt x="20" y="10289"/>
                    <a:pt x="20" y="10430"/>
                    <a:pt x="0" y="10550"/>
                  </a:cubicBezTo>
                  <a:lnTo>
                    <a:pt x="0" y="10711"/>
                  </a:lnTo>
                  <a:cubicBezTo>
                    <a:pt x="0" y="10711"/>
                    <a:pt x="0" y="10731"/>
                    <a:pt x="0" y="10731"/>
                  </a:cubicBezTo>
                  <a:cubicBezTo>
                    <a:pt x="0" y="10912"/>
                    <a:pt x="0" y="11113"/>
                    <a:pt x="0" y="11294"/>
                  </a:cubicBezTo>
                  <a:lnTo>
                    <a:pt x="0" y="11434"/>
                  </a:lnTo>
                  <a:lnTo>
                    <a:pt x="0" y="11856"/>
                  </a:lnTo>
                  <a:lnTo>
                    <a:pt x="0" y="11937"/>
                  </a:lnTo>
                  <a:lnTo>
                    <a:pt x="0" y="12158"/>
                  </a:lnTo>
                  <a:lnTo>
                    <a:pt x="0" y="12439"/>
                  </a:lnTo>
                  <a:lnTo>
                    <a:pt x="0" y="12560"/>
                  </a:lnTo>
                  <a:cubicBezTo>
                    <a:pt x="0" y="12620"/>
                    <a:pt x="0" y="12741"/>
                    <a:pt x="20" y="12821"/>
                  </a:cubicBezTo>
                  <a:cubicBezTo>
                    <a:pt x="40" y="12901"/>
                    <a:pt x="20" y="12962"/>
                    <a:pt x="40" y="13022"/>
                  </a:cubicBezTo>
                  <a:cubicBezTo>
                    <a:pt x="40" y="13082"/>
                    <a:pt x="40" y="13163"/>
                    <a:pt x="60" y="13223"/>
                  </a:cubicBezTo>
                  <a:cubicBezTo>
                    <a:pt x="60" y="13303"/>
                    <a:pt x="80" y="13384"/>
                    <a:pt x="80" y="13484"/>
                  </a:cubicBezTo>
                  <a:cubicBezTo>
                    <a:pt x="101" y="13564"/>
                    <a:pt x="80" y="13564"/>
                    <a:pt x="101" y="13625"/>
                  </a:cubicBezTo>
                  <a:cubicBezTo>
                    <a:pt x="101" y="13705"/>
                    <a:pt x="121" y="13806"/>
                    <a:pt x="141" y="13906"/>
                  </a:cubicBezTo>
                  <a:cubicBezTo>
                    <a:pt x="141" y="14007"/>
                    <a:pt x="161" y="14067"/>
                    <a:pt x="161" y="14147"/>
                  </a:cubicBezTo>
                  <a:cubicBezTo>
                    <a:pt x="161" y="14167"/>
                    <a:pt x="161" y="14187"/>
                    <a:pt x="181" y="14228"/>
                  </a:cubicBezTo>
                  <a:cubicBezTo>
                    <a:pt x="201" y="14368"/>
                    <a:pt x="221" y="14509"/>
                    <a:pt x="261" y="14650"/>
                  </a:cubicBezTo>
                  <a:cubicBezTo>
                    <a:pt x="261" y="14690"/>
                    <a:pt x="281" y="14750"/>
                    <a:pt x="281" y="14810"/>
                  </a:cubicBezTo>
                  <a:lnTo>
                    <a:pt x="281" y="14830"/>
                  </a:lnTo>
                  <a:cubicBezTo>
                    <a:pt x="322" y="15051"/>
                    <a:pt x="362" y="15252"/>
                    <a:pt x="422" y="15473"/>
                  </a:cubicBezTo>
                  <a:lnTo>
                    <a:pt x="422" y="15494"/>
                  </a:lnTo>
                  <a:cubicBezTo>
                    <a:pt x="422" y="15554"/>
                    <a:pt x="442" y="15614"/>
                    <a:pt x="462" y="15674"/>
                  </a:cubicBezTo>
                  <a:cubicBezTo>
                    <a:pt x="502" y="15835"/>
                    <a:pt x="523" y="15976"/>
                    <a:pt x="563" y="16137"/>
                  </a:cubicBezTo>
                  <a:cubicBezTo>
                    <a:pt x="583" y="16157"/>
                    <a:pt x="583" y="16177"/>
                    <a:pt x="563" y="16197"/>
                  </a:cubicBezTo>
                  <a:cubicBezTo>
                    <a:pt x="603" y="16297"/>
                    <a:pt x="623" y="16378"/>
                    <a:pt x="643" y="16478"/>
                  </a:cubicBezTo>
                  <a:cubicBezTo>
                    <a:pt x="683" y="16579"/>
                    <a:pt x="703" y="16719"/>
                    <a:pt x="744" y="16840"/>
                  </a:cubicBezTo>
                  <a:cubicBezTo>
                    <a:pt x="744" y="16860"/>
                    <a:pt x="764" y="16880"/>
                    <a:pt x="764" y="16900"/>
                  </a:cubicBezTo>
                  <a:cubicBezTo>
                    <a:pt x="804" y="17041"/>
                    <a:pt x="844" y="17161"/>
                    <a:pt x="884" y="17302"/>
                  </a:cubicBezTo>
                  <a:cubicBezTo>
                    <a:pt x="924" y="17443"/>
                    <a:pt x="944" y="17483"/>
                    <a:pt x="965" y="17583"/>
                  </a:cubicBezTo>
                  <a:cubicBezTo>
                    <a:pt x="985" y="17603"/>
                    <a:pt x="985" y="17624"/>
                    <a:pt x="985" y="17644"/>
                  </a:cubicBezTo>
                  <a:cubicBezTo>
                    <a:pt x="1045" y="17825"/>
                    <a:pt x="1105" y="17985"/>
                    <a:pt x="1166" y="18146"/>
                  </a:cubicBezTo>
                  <a:cubicBezTo>
                    <a:pt x="1186" y="18247"/>
                    <a:pt x="1206" y="18327"/>
                    <a:pt x="1246" y="18407"/>
                  </a:cubicBezTo>
                  <a:cubicBezTo>
                    <a:pt x="1246" y="18407"/>
                    <a:pt x="1246" y="18427"/>
                    <a:pt x="1246" y="18447"/>
                  </a:cubicBezTo>
                  <a:cubicBezTo>
                    <a:pt x="1346" y="18709"/>
                    <a:pt x="1447" y="18990"/>
                    <a:pt x="1567" y="19271"/>
                  </a:cubicBezTo>
                  <a:lnTo>
                    <a:pt x="1567" y="19291"/>
                  </a:lnTo>
                  <a:cubicBezTo>
                    <a:pt x="1567" y="19312"/>
                    <a:pt x="1588" y="19352"/>
                    <a:pt x="1608" y="19392"/>
                  </a:cubicBezTo>
                  <a:cubicBezTo>
                    <a:pt x="1728" y="19673"/>
                    <a:pt x="1829" y="19955"/>
                    <a:pt x="1949" y="20216"/>
                  </a:cubicBezTo>
                  <a:cubicBezTo>
                    <a:pt x="1969" y="20276"/>
                    <a:pt x="1989" y="20316"/>
                    <a:pt x="2010" y="20356"/>
                  </a:cubicBezTo>
                  <a:cubicBezTo>
                    <a:pt x="2030" y="20397"/>
                    <a:pt x="2090" y="20497"/>
                    <a:pt x="2110" y="20578"/>
                  </a:cubicBezTo>
                  <a:cubicBezTo>
                    <a:pt x="2150" y="20638"/>
                    <a:pt x="2210" y="20778"/>
                    <a:pt x="2251" y="20879"/>
                  </a:cubicBezTo>
                  <a:cubicBezTo>
                    <a:pt x="2311" y="21020"/>
                    <a:pt x="2391" y="21160"/>
                    <a:pt x="2452" y="21301"/>
                  </a:cubicBezTo>
                  <a:cubicBezTo>
                    <a:pt x="2512" y="21401"/>
                    <a:pt x="2552" y="21502"/>
                    <a:pt x="2612" y="21602"/>
                  </a:cubicBezTo>
                  <a:cubicBezTo>
                    <a:pt x="2632" y="21643"/>
                    <a:pt x="2632" y="21663"/>
                    <a:pt x="2653" y="21703"/>
                  </a:cubicBezTo>
                  <a:cubicBezTo>
                    <a:pt x="2713" y="21823"/>
                    <a:pt x="2793" y="21944"/>
                    <a:pt x="2854" y="22065"/>
                  </a:cubicBezTo>
                  <a:lnTo>
                    <a:pt x="2974" y="22306"/>
                  </a:lnTo>
                  <a:cubicBezTo>
                    <a:pt x="3095" y="22527"/>
                    <a:pt x="3235" y="22768"/>
                    <a:pt x="3356" y="22989"/>
                  </a:cubicBezTo>
                  <a:cubicBezTo>
                    <a:pt x="3416" y="23089"/>
                    <a:pt x="3456" y="23190"/>
                    <a:pt x="3517" y="23290"/>
                  </a:cubicBezTo>
                  <a:lnTo>
                    <a:pt x="3517" y="23310"/>
                  </a:lnTo>
                  <a:cubicBezTo>
                    <a:pt x="3557" y="23391"/>
                    <a:pt x="3577" y="23491"/>
                    <a:pt x="3617" y="23592"/>
                  </a:cubicBezTo>
                  <a:cubicBezTo>
                    <a:pt x="3637" y="23672"/>
                    <a:pt x="3657" y="23773"/>
                    <a:pt x="3677" y="23873"/>
                  </a:cubicBezTo>
                  <a:cubicBezTo>
                    <a:pt x="3677" y="23953"/>
                    <a:pt x="3698" y="24034"/>
                    <a:pt x="3698" y="24114"/>
                  </a:cubicBezTo>
                  <a:cubicBezTo>
                    <a:pt x="3698" y="24195"/>
                    <a:pt x="3677" y="24275"/>
                    <a:pt x="3657" y="24355"/>
                  </a:cubicBezTo>
                  <a:cubicBezTo>
                    <a:pt x="3657" y="24416"/>
                    <a:pt x="3637" y="24496"/>
                    <a:pt x="3597" y="24556"/>
                  </a:cubicBezTo>
                  <a:cubicBezTo>
                    <a:pt x="3577" y="24597"/>
                    <a:pt x="3557" y="24657"/>
                    <a:pt x="3517" y="24697"/>
                  </a:cubicBezTo>
                  <a:lnTo>
                    <a:pt x="3476" y="24737"/>
                  </a:lnTo>
                  <a:cubicBezTo>
                    <a:pt x="3463" y="24764"/>
                    <a:pt x="3433" y="24790"/>
                    <a:pt x="3402" y="24811"/>
                  </a:cubicBezTo>
                  <a:lnTo>
                    <a:pt x="3402" y="24811"/>
                  </a:lnTo>
                  <a:lnTo>
                    <a:pt x="4763" y="24014"/>
                  </a:lnTo>
                  <a:cubicBezTo>
                    <a:pt x="4823" y="23994"/>
                    <a:pt x="4863" y="23953"/>
                    <a:pt x="4903" y="23913"/>
                  </a:cubicBezTo>
                  <a:cubicBezTo>
                    <a:pt x="4903" y="23893"/>
                    <a:pt x="4923" y="23893"/>
                    <a:pt x="4923" y="23873"/>
                  </a:cubicBezTo>
                  <a:cubicBezTo>
                    <a:pt x="4943" y="23853"/>
                    <a:pt x="4963" y="23833"/>
                    <a:pt x="4963" y="23833"/>
                  </a:cubicBezTo>
                  <a:cubicBezTo>
                    <a:pt x="4984" y="23793"/>
                    <a:pt x="5004" y="23773"/>
                    <a:pt x="5024" y="23753"/>
                  </a:cubicBezTo>
                  <a:lnTo>
                    <a:pt x="5024" y="23732"/>
                  </a:lnTo>
                  <a:cubicBezTo>
                    <a:pt x="5024" y="23712"/>
                    <a:pt x="5024" y="23712"/>
                    <a:pt x="5024" y="23692"/>
                  </a:cubicBezTo>
                  <a:cubicBezTo>
                    <a:pt x="5044" y="23672"/>
                    <a:pt x="5044" y="23652"/>
                    <a:pt x="5044" y="23632"/>
                  </a:cubicBezTo>
                  <a:cubicBezTo>
                    <a:pt x="5064" y="23612"/>
                    <a:pt x="5064" y="23592"/>
                    <a:pt x="5064" y="23572"/>
                  </a:cubicBezTo>
                  <a:cubicBezTo>
                    <a:pt x="5064" y="23552"/>
                    <a:pt x="5064" y="23531"/>
                    <a:pt x="5064" y="23531"/>
                  </a:cubicBezTo>
                  <a:lnTo>
                    <a:pt x="5064" y="23511"/>
                  </a:lnTo>
                  <a:lnTo>
                    <a:pt x="5064" y="23451"/>
                  </a:lnTo>
                  <a:lnTo>
                    <a:pt x="5064" y="23411"/>
                  </a:lnTo>
                  <a:lnTo>
                    <a:pt x="5064" y="23351"/>
                  </a:lnTo>
                  <a:lnTo>
                    <a:pt x="5064" y="23290"/>
                  </a:lnTo>
                  <a:cubicBezTo>
                    <a:pt x="5064" y="23270"/>
                    <a:pt x="5064" y="23250"/>
                    <a:pt x="5064" y="23230"/>
                  </a:cubicBezTo>
                  <a:cubicBezTo>
                    <a:pt x="5064" y="23210"/>
                    <a:pt x="5064" y="23210"/>
                    <a:pt x="5064" y="23190"/>
                  </a:cubicBezTo>
                  <a:cubicBezTo>
                    <a:pt x="5064" y="23170"/>
                    <a:pt x="5064" y="23150"/>
                    <a:pt x="5064" y="23130"/>
                  </a:cubicBezTo>
                  <a:cubicBezTo>
                    <a:pt x="5064" y="23109"/>
                    <a:pt x="5064" y="23089"/>
                    <a:pt x="5064" y="23069"/>
                  </a:cubicBezTo>
                  <a:lnTo>
                    <a:pt x="5064" y="23029"/>
                  </a:lnTo>
                  <a:cubicBezTo>
                    <a:pt x="5064" y="23009"/>
                    <a:pt x="5064" y="22989"/>
                    <a:pt x="5064" y="22969"/>
                  </a:cubicBezTo>
                  <a:cubicBezTo>
                    <a:pt x="5064" y="22949"/>
                    <a:pt x="5044" y="22929"/>
                    <a:pt x="5044" y="22909"/>
                  </a:cubicBezTo>
                  <a:lnTo>
                    <a:pt x="5024" y="22828"/>
                  </a:lnTo>
                  <a:cubicBezTo>
                    <a:pt x="5024" y="22808"/>
                    <a:pt x="5024" y="22788"/>
                    <a:pt x="5004" y="22768"/>
                  </a:cubicBezTo>
                  <a:cubicBezTo>
                    <a:pt x="5004" y="22748"/>
                    <a:pt x="5004" y="22728"/>
                    <a:pt x="5004" y="22708"/>
                  </a:cubicBezTo>
                  <a:cubicBezTo>
                    <a:pt x="4984" y="22688"/>
                    <a:pt x="4984" y="22667"/>
                    <a:pt x="4963" y="22627"/>
                  </a:cubicBezTo>
                  <a:cubicBezTo>
                    <a:pt x="4963" y="22607"/>
                    <a:pt x="4943" y="22567"/>
                    <a:pt x="4943" y="22547"/>
                  </a:cubicBezTo>
                  <a:lnTo>
                    <a:pt x="4903" y="22487"/>
                  </a:lnTo>
                  <a:lnTo>
                    <a:pt x="4903" y="22466"/>
                  </a:lnTo>
                  <a:lnTo>
                    <a:pt x="4903" y="22446"/>
                  </a:lnTo>
                  <a:cubicBezTo>
                    <a:pt x="4883" y="22406"/>
                    <a:pt x="4863" y="22346"/>
                    <a:pt x="4843" y="22306"/>
                  </a:cubicBezTo>
                  <a:cubicBezTo>
                    <a:pt x="4823" y="22266"/>
                    <a:pt x="4783" y="22225"/>
                    <a:pt x="4763" y="22185"/>
                  </a:cubicBezTo>
                  <a:cubicBezTo>
                    <a:pt x="4642" y="21944"/>
                    <a:pt x="4501" y="21723"/>
                    <a:pt x="4381" y="21482"/>
                  </a:cubicBezTo>
                  <a:lnTo>
                    <a:pt x="4260" y="21261"/>
                  </a:lnTo>
                  <a:lnTo>
                    <a:pt x="3999" y="20778"/>
                  </a:lnTo>
                  <a:lnTo>
                    <a:pt x="3858" y="20477"/>
                  </a:lnTo>
                  <a:lnTo>
                    <a:pt x="3657" y="20055"/>
                  </a:lnTo>
                  <a:cubicBezTo>
                    <a:pt x="3597" y="19955"/>
                    <a:pt x="3557" y="19854"/>
                    <a:pt x="3517" y="19754"/>
                  </a:cubicBezTo>
                  <a:cubicBezTo>
                    <a:pt x="3456" y="19653"/>
                    <a:pt x="3416" y="19533"/>
                    <a:pt x="3356" y="19412"/>
                  </a:cubicBezTo>
                  <a:cubicBezTo>
                    <a:pt x="3235" y="19131"/>
                    <a:pt x="3115" y="18849"/>
                    <a:pt x="3014" y="18588"/>
                  </a:cubicBezTo>
                  <a:cubicBezTo>
                    <a:pt x="2994" y="18528"/>
                    <a:pt x="2974" y="18488"/>
                    <a:pt x="2954" y="18447"/>
                  </a:cubicBezTo>
                  <a:cubicBezTo>
                    <a:pt x="2854" y="18166"/>
                    <a:pt x="2733" y="17905"/>
                    <a:pt x="2653" y="17624"/>
                  </a:cubicBezTo>
                  <a:cubicBezTo>
                    <a:pt x="2612" y="17523"/>
                    <a:pt x="2572" y="17443"/>
                    <a:pt x="2552" y="17342"/>
                  </a:cubicBezTo>
                  <a:cubicBezTo>
                    <a:pt x="2492" y="17182"/>
                    <a:pt x="2432" y="17021"/>
                    <a:pt x="2391" y="16840"/>
                  </a:cubicBezTo>
                  <a:cubicBezTo>
                    <a:pt x="2351" y="16719"/>
                    <a:pt x="2311" y="16599"/>
                    <a:pt x="2271" y="16478"/>
                  </a:cubicBezTo>
                  <a:cubicBezTo>
                    <a:pt x="2231" y="16378"/>
                    <a:pt x="2190" y="16237"/>
                    <a:pt x="2150" y="16096"/>
                  </a:cubicBezTo>
                  <a:cubicBezTo>
                    <a:pt x="2110" y="15956"/>
                    <a:pt x="2070" y="15815"/>
                    <a:pt x="2030" y="15674"/>
                  </a:cubicBezTo>
                  <a:cubicBezTo>
                    <a:pt x="2010" y="15574"/>
                    <a:pt x="1989" y="15473"/>
                    <a:pt x="1969" y="15373"/>
                  </a:cubicBezTo>
                  <a:cubicBezTo>
                    <a:pt x="1909" y="15212"/>
                    <a:pt x="1869" y="15031"/>
                    <a:pt x="1829" y="14871"/>
                  </a:cubicBezTo>
                  <a:cubicBezTo>
                    <a:pt x="1829" y="14810"/>
                    <a:pt x="1809" y="14750"/>
                    <a:pt x="1788" y="14690"/>
                  </a:cubicBezTo>
                  <a:cubicBezTo>
                    <a:pt x="1748" y="14449"/>
                    <a:pt x="1688" y="14228"/>
                    <a:pt x="1648" y="14007"/>
                  </a:cubicBezTo>
                  <a:cubicBezTo>
                    <a:pt x="1648" y="13946"/>
                    <a:pt x="1628" y="13886"/>
                    <a:pt x="1628" y="13826"/>
                  </a:cubicBezTo>
                  <a:cubicBezTo>
                    <a:pt x="1588" y="13665"/>
                    <a:pt x="1567" y="13504"/>
                    <a:pt x="1547" y="13323"/>
                  </a:cubicBezTo>
                  <a:cubicBezTo>
                    <a:pt x="1527" y="13243"/>
                    <a:pt x="1527" y="13163"/>
                    <a:pt x="1507" y="13082"/>
                  </a:cubicBezTo>
                  <a:cubicBezTo>
                    <a:pt x="1487" y="12941"/>
                    <a:pt x="1467" y="12801"/>
                    <a:pt x="1447" y="12660"/>
                  </a:cubicBezTo>
                  <a:cubicBezTo>
                    <a:pt x="1447" y="12580"/>
                    <a:pt x="1427" y="12499"/>
                    <a:pt x="1427" y="12419"/>
                  </a:cubicBezTo>
                  <a:cubicBezTo>
                    <a:pt x="1427" y="12278"/>
                    <a:pt x="1387" y="12138"/>
                    <a:pt x="1387" y="12017"/>
                  </a:cubicBezTo>
                  <a:cubicBezTo>
                    <a:pt x="1387" y="11937"/>
                    <a:pt x="1366" y="11856"/>
                    <a:pt x="1366" y="11756"/>
                  </a:cubicBezTo>
                  <a:cubicBezTo>
                    <a:pt x="1366" y="11615"/>
                    <a:pt x="1346" y="11475"/>
                    <a:pt x="1346" y="11334"/>
                  </a:cubicBezTo>
                  <a:lnTo>
                    <a:pt x="1346" y="11113"/>
                  </a:lnTo>
                  <a:lnTo>
                    <a:pt x="1346" y="10610"/>
                  </a:lnTo>
                  <a:lnTo>
                    <a:pt x="1346" y="10490"/>
                  </a:lnTo>
                  <a:lnTo>
                    <a:pt x="1346" y="9887"/>
                  </a:lnTo>
                  <a:cubicBezTo>
                    <a:pt x="1346" y="9827"/>
                    <a:pt x="1346" y="9766"/>
                    <a:pt x="1346" y="9726"/>
                  </a:cubicBezTo>
                  <a:cubicBezTo>
                    <a:pt x="1346" y="9566"/>
                    <a:pt x="1366" y="9425"/>
                    <a:pt x="1387" y="9284"/>
                  </a:cubicBezTo>
                  <a:cubicBezTo>
                    <a:pt x="1387" y="9204"/>
                    <a:pt x="1407" y="9123"/>
                    <a:pt x="1407" y="9043"/>
                  </a:cubicBezTo>
                  <a:cubicBezTo>
                    <a:pt x="1407" y="8943"/>
                    <a:pt x="1427" y="8802"/>
                    <a:pt x="1447" y="8681"/>
                  </a:cubicBezTo>
                  <a:cubicBezTo>
                    <a:pt x="1467" y="8581"/>
                    <a:pt x="1467" y="8501"/>
                    <a:pt x="1487" y="8420"/>
                  </a:cubicBezTo>
                  <a:cubicBezTo>
                    <a:pt x="1507" y="8320"/>
                    <a:pt x="1527" y="8219"/>
                    <a:pt x="1547" y="8119"/>
                  </a:cubicBezTo>
                  <a:cubicBezTo>
                    <a:pt x="1547" y="8018"/>
                    <a:pt x="1567" y="7918"/>
                    <a:pt x="1588" y="7817"/>
                  </a:cubicBezTo>
                  <a:lnTo>
                    <a:pt x="1648" y="7536"/>
                  </a:lnTo>
                  <a:cubicBezTo>
                    <a:pt x="1688" y="7415"/>
                    <a:pt x="1728" y="7295"/>
                    <a:pt x="1748" y="7174"/>
                  </a:cubicBezTo>
                  <a:cubicBezTo>
                    <a:pt x="1768" y="7114"/>
                    <a:pt x="1788" y="7034"/>
                    <a:pt x="1809" y="6953"/>
                  </a:cubicBezTo>
                  <a:cubicBezTo>
                    <a:pt x="1869" y="6752"/>
                    <a:pt x="1929" y="6551"/>
                    <a:pt x="2010" y="6370"/>
                  </a:cubicBezTo>
                  <a:lnTo>
                    <a:pt x="2010" y="6350"/>
                  </a:lnTo>
                  <a:cubicBezTo>
                    <a:pt x="2090" y="6149"/>
                    <a:pt x="2170" y="5948"/>
                    <a:pt x="2251" y="5748"/>
                  </a:cubicBezTo>
                  <a:cubicBezTo>
                    <a:pt x="2291" y="5667"/>
                    <a:pt x="2331" y="5587"/>
                    <a:pt x="2371" y="5506"/>
                  </a:cubicBezTo>
                  <a:cubicBezTo>
                    <a:pt x="2411" y="5426"/>
                    <a:pt x="2432" y="5386"/>
                    <a:pt x="2472" y="5326"/>
                  </a:cubicBezTo>
                  <a:cubicBezTo>
                    <a:pt x="2492" y="5265"/>
                    <a:pt x="2572" y="5145"/>
                    <a:pt x="2632" y="5064"/>
                  </a:cubicBezTo>
                  <a:lnTo>
                    <a:pt x="2713" y="4904"/>
                  </a:lnTo>
                  <a:cubicBezTo>
                    <a:pt x="2793" y="4783"/>
                    <a:pt x="2874" y="4642"/>
                    <a:pt x="2974" y="4522"/>
                  </a:cubicBezTo>
                  <a:lnTo>
                    <a:pt x="3014" y="4461"/>
                  </a:lnTo>
                  <a:cubicBezTo>
                    <a:pt x="3095" y="4361"/>
                    <a:pt x="3175" y="4260"/>
                    <a:pt x="3255" y="4180"/>
                  </a:cubicBezTo>
                  <a:lnTo>
                    <a:pt x="3336" y="4080"/>
                  </a:lnTo>
                  <a:cubicBezTo>
                    <a:pt x="3416" y="3979"/>
                    <a:pt x="3497" y="3879"/>
                    <a:pt x="3577" y="3798"/>
                  </a:cubicBezTo>
                  <a:lnTo>
                    <a:pt x="3637" y="3738"/>
                  </a:lnTo>
                  <a:cubicBezTo>
                    <a:pt x="3738" y="3638"/>
                    <a:pt x="3858" y="3537"/>
                    <a:pt x="3959" y="3457"/>
                  </a:cubicBezTo>
                  <a:lnTo>
                    <a:pt x="4059" y="3376"/>
                  </a:lnTo>
                  <a:cubicBezTo>
                    <a:pt x="4140" y="3296"/>
                    <a:pt x="4240" y="3236"/>
                    <a:pt x="4320" y="3175"/>
                  </a:cubicBezTo>
                  <a:cubicBezTo>
                    <a:pt x="4361" y="3135"/>
                    <a:pt x="4401" y="3115"/>
                    <a:pt x="4441" y="3095"/>
                  </a:cubicBezTo>
                  <a:cubicBezTo>
                    <a:pt x="4562" y="3015"/>
                    <a:pt x="4682" y="2934"/>
                    <a:pt x="4803" y="2854"/>
                  </a:cubicBezTo>
                  <a:cubicBezTo>
                    <a:pt x="4863" y="2834"/>
                    <a:pt x="4903" y="2794"/>
                    <a:pt x="4943" y="2753"/>
                  </a:cubicBezTo>
                  <a:cubicBezTo>
                    <a:pt x="4963" y="2733"/>
                    <a:pt x="4963" y="2713"/>
                    <a:pt x="4984" y="2713"/>
                  </a:cubicBezTo>
                  <a:cubicBezTo>
                    <a:pt x="4984" y="2693"/>
                    <a:pt x="5004" y="2673"/>
                    <a:pt x="5024" y="2653"/>
                  </a:cubicBezTo>
                  <a:cubicBezTo>
                    <a:pt x="5024" y="2633"/>
                    <a:pt x="5044" y="2613"/>
                    <a:pt x="5064" y="2573"/>
                  </a:cubicBezTo>
                  <a:cubicBezTo>
                    <a:pt x="5064" y="2552"/>
                    <a:pt x="5064" y="2532"/>
                    <a:pt x="5084" y="2532"/>
                  </a:cubicBezTo>
                  <a:cubicBezTo>
                    <a:pt x="5084" y="2492"/>
                    <a:pt x="5084" y="2472"/>
                    <a:pt x="5104" y="2452"/>
                  </a:cubicBezTo>
                  <a:cubicBezTo>
                    <a:pt x="5104" y="2432"/>
                    <a:pt x="5104" y="2412"/>
                    <a:pt x="5104" y="2392"/>
                  </a:cubicBezTo>
                  <a:cubicBezTo>
                    <a:pt x="5124" y="2392"/>
                    <a:pt x="5124" y="2372"/>
                    <a:pt x="5104" y="2372"/>
                  </a:cubicBezTo>
                  <a:lnTo>
                    <a:pt x="5104" y="2351"/>
                  </a:lnTo>
                  <a:lnTo>
                    <a:pt x="5104" y="2291"/>
                  </a:lnTo>
                  <a:lnTo>
                    <a:pt x="5104" y="2231"/>
                  </a:lnTo>
                  <a:lnTo>
                    <a:pt x="5104" y="2191"/>
                  </a:lnTo>
                  <a:lnTo>
                    <a:pt x="5104" y="2130"/>
                  </a:lnTo>
                  <a:lnTo>
                    <a:pt x="5245" y="2130"/>
                  </a:lnTo>
                  <a:lnTo>
                    <a:pt x="5245" y="2090"/>
                  </a:lnTo>
                  <a:cubicBezTo>
                    <a:pt x="5245" y="2070"/>
                    <a:pt x="5245" y="2050"/>
                    <a:pt x="5245" y="2030"/>
                  </a:cubicBezTo>
                  <a:cubicBezTo>
                    <a:pt x="5245" y="2010"/>
                    <a:pt x="5245" y="1990"/>
                    <a:pt x="5245" y="1970"/>
                  </a:cubicBezTo>
                  <a:cubicBezTo>
                    <a:pt x="5245" y="1950"/>
                    <a:pt x="5245" y="1929"/>
                    <a:pt x="5245" y="1909"/>
                  </a:cubicBezTo>
                  <a:lnTo>
                    <a:pt x="5245" y="1869"/>
                  </a:lnTo>
                  <a:lnTo>
                    <a:pt x="5245" y="1849"/>
                  </a:lnTo>
                  <a:cubicBezTo>
                    <a:pt x="5245" y="1829"/>
                    <a:pt x="5245" y="1809"/>
                    <a:pt x="5245" y="1789"/>
                  </a:cubicBezTo>
                  <a:cubicBezTo>
                    <a:pt x="5245" y="1769"/>
                    <a:pt x="5225" y="1749"/>
                    <a:pt x="5225" y="1729"/>
                  </a:cubicBezTo>
                  <a:lnTo>
                    <a:pt x="5205" y="1668"/>
                  </a:lnTo>
                  <a:cubicBezTo>
                    <a:pt x="5205" y="1648"/>
                    <a:pt x="5205" y="1628"/>
                    <a:pt x="5205" y="1608"/>
                  </a:cubicBezTo>
                  <a:cubicBezTo>
                    <a:pt x="5205" y="1588"/>
                    <a:pt x="5185" y="1568"/>
                    <a:pt x="5185" y="1548"/>
                  </a:cubicBezTo>
                  <a:cubicBezTo>
                    <a:pt x="5164" y="1528"/>
                    <a:pt x="5164" y="1487"/>
                    <a:pt x="5144" y="1467"/>
                  </a:cubicBezTo>
                  <a:cubicBezTo>
                    <a:pt x="5144" y="1447"/>
                    <a:pt x="5124" y="1407"/>
                    <a:pt x="5124" y="1387"/>
                  </a:cubicBezTo>
                  <a:cubicBezTo>
                    <a:pt x="5104" y="1367"/>
                    <a:pt x="5104" y="1347"/>
                    <a:pt x="5084" y="1327"/>
                  </a:cubicBezTo>
                  <a:lnTo>
                    <a:pt x="5084" y="1307"/>
                  </a:lnTo>
                  <a:lnTo>
                    <a:pt x="5084" y="1266"/>
                  </a:lnTo>
                  <a:cubicBezTo>
                    <a:pt x="5064" y="1226"/>
                    <a:pt x="5044" y="1186"/>
                    <a:pt x="5024" y="1146"/>
                  </a:cubicBezTo>
                  <a:cubicBezTo>
                    <a:pt x="4984" y="1106"/>
                    <a:pt x="4963" y="1065"/>
                    <a:pt x="4943" y="1005"/>
                  </a:cubicBezTo>
                  <a:cubicBezTo>
                    <a:pt x="4903" y="925"/>
                    <a:pt x="4843" y="844"/>
                    <a:pt x="4783" y="764"/>
                  </a:cubicBezTo>
                  <a:lnTo>
                    <a:pt x="4742" y="704"/>
                  </a:lnTo>
                  <a:cubicBezTo>
                    <a:pt x="4722" y="684"/>
                    <a:pt x="4702" y="664"/>
                    <a:pt x="4682" y="643"/>
                  </a:cubicBezTo>
                  <a:cubicBezTo>
                    <a:pt x="4662" y="623"/>
                    <a:pt x="4622" y="563"/>
                    <a:pt x="4602" y="523"/>
                  </a:cubicBezTo>
                  <a:lnTo>
                    <a:pt x="4562" y="503"/>
                  </a:lnTo>
                  <a:lnTo>
                    <a:pt x="4562" y="483"/>
                  </a:lnTo>
                  <a:lnTo>
                    <a:pt x="4521" y="442"/>
                  </a:lnTo>
                  <a:lnTo>
                    <a:pt x="4461" y="382"/>
                  </a:lnTo>
                  <a:lnTo>
                    <a:pt x="4401" y="342"/>
                  </a:lnTo>
                  <a:lnTo>
                    <a:pt x="4341" y="302"/>
                  </a:lnTo>
                  <a:lnTo>
                    <a:pt x="4300" y="262"/>
                  </a:lnTo>
                  <a:lnTo>
                    <a:pt x="4240" y="221"/>
                  </a:lnTo>
                  <a:lnTo>
                    <a:pt x="4200" y="181"/>
                  </a:lnTo>
                  <a:lnTo>
                    <a:pt x="4160" y="161"/>
                  </a:lnTo>
                  <a:lnTo>
                    <a:pt x="4140" y="161"/>
                  </a:lnTo>
                  <a:lnTo>
                    <a:pt x="4099" y="141"/>
                  </a:lnTo>
                  <a:lnTo>
                    <a:pt x="4059" y="121"/>
                  </a:lnTo>
                  <a:lnTo>
                    <a:pt x="4019" y="121"/>
                  </a:lnTo>
                  <a:lnTo>
                    <a:pt x="3919" y="61"/>
                  </a:lnTo>
                  <a:lnTo>
                    <a:pt x="3878" y="41"/>
                  </a:lnTo>
                  <a:lnTo>
                    <a:pt x="3838" y="20"/>
                  </a:lnTo>
                  <a:lnTo>
                    <a:pt x="3778" y="0"/>
                  </a:lnTo>
                  <a:close/>
                  <a:moveTo>
                    <a:pt x="3402" y="24811"/>
                  </a:moveTo>
                  <a:lnTo>
                    <a:pt x="3356" y="24838"/>
                  </a:lnTo>
                  <a:cubicBezTo>
                    <a:pt x="3370" y="24831"/>
                    <a:pt x="3386" y="24822"/>
                    <a:pt x="3402" y="24811"/>
                  </a:cubicBezTo>
                  <a:close/>
                </a:path>
              </a:pathLst>
            </a:custGeom>
            <a:solidFill>
              <a:srgbClr val="FF5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5"/>
            <p:cNvSpPr/>
            <p:nvPr/>
          </p:nvSpPr>
          <p:spPr>
            <a:xfrm>
              <a:off x="2099330" y="2404850"/>
              <a:ext cx="43725" cy="420000"/>
            </a:xfrm>
            <a:custGeom>
              <a:rect b="b" l="l" r="r" t="t"/>
              <a:pathLst>
                <a:path extrusionOk="0" h="16800" w="1749">
                  <a:moveTo>
                    <a:pt x="1748" y="1"/>
                  </a:moveTo>
                  <a:lnTo>
                    <a:pt x="382" y="824"/>
                  </a:lnTo>
                  <a:lnTo>
                    <a:pt x="322" y="16056"/>
                  </a:lnTo>
                  <a:cubicBezTo>
                    <a:pt x="322" y="16137"/>
                    <a:pt x="322" y="16237"/>
                    <a:pt x="301" y="16318"/>
                  </a:cubicBezTo>
                  <a:cubicBezTo>
                    <a:pt x="281" y="16378"/>
                    <a:pt x="261" y="16458"/>
                    <a:pt x="241" y="16519"/>
                  </a:cubicBezTo>
                  <a:cubicBezTo>
                    <a:pt x="221" y="16559"/>
                    <a:pt x="181" y="16599"/>
                    <a:pt x="161" y="16639"/>
                  </a:cubicBezTo>
                  <a:cubicBezTo>
                    <a:pt x="141" y="16659"/>
                    <a:pt x="121" y="16679"/>
                    <a:pt x="121" y="16679"/>
                  </a:cubicBezTo>
                  <a:cubicBezTo>
                    <a:pt x="80" y="16719"/>
                    <a:pt x="40" y="16760"/>
                    <a:pt x="0" y="16800"/>
                  </a:cubicBezTo>
                  <a:lnTo>
                    <a:pt x="1407" y="15976"/>
                  </a:lnTo>
                  <a:cubicBezTo>
                    <a:pt x="1447" y="15936"/>
                    <a:pt x="1507" y="15916"/>
                    <a:pt x="1527" y="15875"/>
                  </a:cubicBezTo>
                  <a:cubicBezTo>
                    <a:pt x="1547" y="15855"/>
                    <a:pt x="1547" y="15835"/>
                    <a:pt x="1567" y="15835"/>
                  </a:cubicBezTo>
                  <a:cubicBezTo>
                    <a:pt x="1588" y="15815"/>
                    <a:pt x="1588" y="15795"/>
                    <a:pt x="1608" y="15775"/>
                  </a:cubicBezTo>
                  <a:cubicBezTo>
                    <a:pt x="1628" y="15755"/>
                    <a:pt x="1648" y="15715"/>
                    <a:pt x="1648" y="15695"/>
                  </a:cubicBezTo>
                  <a:lnTo>
                    <a:pt x="1688" y="15634"/>
                  </a:lnTo>
                  <a:cubicBezTo>
                    <a:pt x="1688" y="15614"/>
                    <a:pt x="1688" y="15594"/>
                    <a:pt x="1708" y="15574"/>
                  </a:cubicBezTo>
                  <a:lnTo>
                    <a:pt x="1708" y="15514"/>
                  </a:lnTo>
                  <a:lnTo>
                    <a:pt x="1708" y="15494"/>
                  </a:lnTo>
                  <a:cubicBezTo>
                    <a:pt x="1708" y="15474"/>
                    <a:pt x="1708" y="15474"/>
                    <a:pt x="1708" y="15474"/>
                  </a:cubicBezTo>
                  <a:lnTo>
                    <a:pt x="1708" y="15413"/>
                  </a:lnTo>
                  <a:cubicBezTo>
                    <a:pt x="1708" y="15393"/>
                    <a:pt x="1708" y="15373"/>
                    <a:pt x="1708" y="15353"/>
                  </a:cubicBezTo>
                  <a:lnTo>
                    <a:pt x="1708" y="15293"/>
                  </a:lnTo>
                  <a:lnTo>
                    <a:pt x="1708" y="15232"/>
                  </a:lnTo>
                  <a:lnTo>
                    <a:pt x="1748" y="1"/>
                  </a:lnTo>
                  <a:close/>
                </a:path>
              </a:pathLst>
            </a:custGeom>
            <a:solidFill>
              <a:srgbClr val="FF5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5"/>
            <p:cNvSpPr/>
            <p:nvPr/>
          </p:nvSpPr>
          <p:spPr>
            <a:xfrm>
              <a:off x="1974825" y="2153575"/>
              <a:ext cx="213525" cy="673425"/>
            </a:xfrm>
            <a:custGeom>
              <a:rect b="b" l="l" r="r" t="t"/>
              <a:pathLst>
                <a:path extrusionOk="0" h="26937" w="8541">
                  <a:moveTo>
                    <a:pt x="2372" y="0"/>
                  </a:moveTo>
                  <a:cubicBezTo>
                    <a:pt x="976" y="0"/>
                    <a:pt x="14" y="1111"/>
                    <a:pt x="0" y="3018"/>
                  </a:cubicBezTo>
                  <a:cubicBezTo>
                    <a:pt x="0" y="5249"/>
                    <a:pt x="1306" y="7921"/>
                    <a:pt x="3095" y="9529"/>
                  </a:cubicBezTo>
                  <a:lnTo>
                    <a:pt x="3055" y="24761"/>
                  </a:lnTo>
                  <a:cubicBezTo>
                    <a:pt x="3095" y="25585"/>
                    <a:pt x="3517" y="26328"/>
                    <a:pt x="4200" y="26770"/>
                  </a:cubicBezTo>
                  <a:cubicBezTo>
                    <a:pt x="4390" y="26883"/>
                    <a:pt x="4569" y="26936"/>
                    <a:pt x="4727" y="26936"/>
                  </a:cubicBezTo>
                  <a:cubicBezTo>
                    <a:pt x="5106" y="26936"/>
                    <a:pt x="5366" y="26632"/>
                    <a:pt x="5366" y="26107"/>
                  </a:cubicBezTo>
                  <a:lnTo>
                    <a:pt x="5426" y="10875"/>
                  </a:lnTo>
                  <a:cubicBezTo>
                    <a:pt x="5680" y="10939"/>
                    <a:pt x="5926" y="10970"/>
                    <a:pt x="6159" y="10970"/>
                  </a:cubicBezTo>
                  <a:cubicBezTo>
                    <a:pt x="7549" y="10970"/>
                    <a:pt x="8520" y="9868"/>
                    <a:pt x="8520" y="7942"/>
                  </a:cubicBezTo>
                  <a:cubicBezTo>
                    <a:pt x="8541" y="5249"/>
                    <a:pt x="6632" y="1953"/>
                    <a:pt x="4280" y="587"/>
                  </a:cubicBezTo>
                  <a:cubicBezTo>
                    <a:pt x="3595" y="188"/>
                    <a:pt x="2947" y="0"/>
                    <a:pt x="23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5"/>
            <p:cNvSpPr/>
            <p:nvPr/>
          </p:nvSpPr>
          <p:spPr>
            <a:xfrm>
              <a:off x="1999909" y="2137874"/>
              <a:ext cx="216550" cy="286875"/>
            </a:xfrm>
            <a:custGeom>
              <a:rect b="b" l="l" r="r" t="t"/>
              <a:pathLst>
                <a:path extrusionOk="0" h="11475" w="8662">
                  <a:moveTo>
                    <a:pt x="94" y="1031"/>
                  </a:moveTo>
                  <a:cubicBezTo>
                    <a:pt x="65" y="1045"/>
                    <a:pt x="36" y="1062"/>
                    <a:pt x="0" y="1086"/>
                  </a:cubicBezTo>
                  <a:lnTo>
                    <a:pt x="94" y="1031"/>
                  </a:lnTo>
                  <a:close/>
                  <a:moveTo>
                    <a:pt x="2271" y="1"/>
                  </a:moveTo>
                  <a:cubicBezTo>
                    <a:pt x="2211" y="21"/>
                    <a:pt x="2151" y="21"/>
                    <a:pt x="2090" y="41"/>
                  </a:cubicBezTo>
                  <a:lnTo>
                    <a:pt x="2050" y="41"/>
                  </a:lnTo>
                  <a:cubicBezTo>
                    <a:pt x="1970" y="61"/>
                    <a:pt x="1869" y="81"/>
                    <a:pt x="1789" y="101"/>
                  </a:cubicBezTo>
                  <a:lnTo>
                    <a:pt x="1749" y="101"/>
                  </a:lnTo>
                  <a:lnTo>
                    <a:pt x="1628" y="161"/>
                  </a:lnTo>
                  <a:lnTo>
                    <a:pt x="1588" y="181"/>
                  </a:lnTo>
                  <a:lnTo>
                    <a:pt x="1427" y="262"/>
                  </a:lnTo>
                  <a:lnTo>
                    <a:pt x="94" y="1031"/>
                  </a:lnTo>
                  <a:lnTo>
                    <a:pt x="94" y="1031"/>
                  </a:lnTo>
                  <a:cubicBezTo>
                    <a:pt x="115" y="1022"/>
                    <a:pt x="136" y="1014"/>
                    <a:pt x="161" y="1005"/>
                  </a:cubicBezTo>
                  <a:lnTo>
                    <a:pt x="221" y="985"/>
                  </a:lnTo>
                  <a:cubicBezTo>
                    <a:pt x="262" y="965"/>
                    <a:pt x="282" y="945"/>
                    <a:pt x="322" y="925"/>
                  </a:cubicBezTo>
                  <a:lnTo>
                    <a:pt x="382" y="925"/>
                  </a:lnTo>
                  <a:cubicBezTo>
                    <a:pt x="463" y="885"/>
                    <a:pt x="543" y="865"/>
                    <a:pt x="643" y="845"/>
                  </a:cubicBezTo>
                  <a:lnTo>
                    <a:pt x="664" y="845"/>
                  </a:lnTo>
                  <a:cubicBezTo>
                    <a:pt x="724" y="824"/>
                    <a:pt x="804" y="824"/>
                    <a:pt x="864" y="804"/>
                  </a:cubicBezTo>
                  <a:lnTo>
                    <a:pt x="1427" y="804"/>
                  </a:lnTo>
                  <a:lnTo>
                    <a:pt x="1528" y="824"/>
                  </a:lnTo>
                  <a:lnTo>
                    <a:pt x="1628" y="845"/>
                  </a:lnTo>
                  <a:lnTo>
                    <a:pt x="1729" y="865"/>
                  </a:lnTo>
                  <a:lnTo>
                    <a:pt x="1809" y="865"/>
                  </a:lnTo>
                  <a:lnTo>
                    <a:pt x="1929" y="905"/>
                  </a:lnTo>
                  <a:lnTo>
                    <a:pt x="1990" y="925"/>
                  </a:lnTo>
                  <a:lnTo>
                    <a:pt x="2130" y="965"/>
                  </a:lnTo>
                  <a:lnTo>
                    <a:pt x="2191" y="985"/>
                  </a:lnTo>
                  <a:lnTo>
                    <a:pt x="2372" y="1045"/>
                  </a:lnTo>
                  <a:cubicBezTo>
                    <a:pt x="2432" y="1086"/>
                    <a:pt x="2512" y="1106"/>
                    <a:pt x="2573" y="1126"/>
                  </a:cubicBezTo>
                  <a:lnTo>
                    <a:pt x="2633" y="1166"/>
                  </a:lnTo>
                  <a:lnTo>
                    <a:pt x="2773" y="1226"/>
                  </a:lnTo>
                  <a:lnTo>
                    <a:pt x="2834" y="1267"/>
                  </a:lnTo>
                  <a:cubicBezTo>
                    <a:pt x="2894" y="1307"/>
                    <a:pt x="2974" y="1327"/>
                    <a:pt x="3035" y="1367"/>
                  </a:cubicBezTo>
                  <a:cubicBezTo>
                    <a:pt x="3175" y="1447"/>
                    <a:pt x="3316" y="1548"/>
                    <a:pt x="3457" y="1648"/>
                  </a:cubicBezTo>
                  <a:lnTo>
                    <a:pt x="3477" y="1668"/>
                  </a:lnTo>
                  <a:cubicBezTo>
                    <a:pt x="3617" y="1749"/>
                    <a:pt x="3738" y="1849"/>
                    <a:pt x="3859" y="1950"/>
                  </a:cubicBezTo>
                  <a:lnTo>
                    <a:pt x="3919" y="1990"/>
                  </a:lnTo>
                  <a:cubicBezTo>
                    <a:pt x="4039" y="2090"/>
                    <a:pt x="4160" y="2191"/>
                    <a:pt x="4281" y="2311"/>
                  </a:cubicBezTo>
                  <a:cubicBezTo>
                    <a:pt x="4301" y="2332"/>
                    <a:pt x="4301" y="2352"/>
                    <a:pt x="4321" y="2352"/>
                  </a:cubicBezTo>
                  <a:cubicBezTo>
                    <a:pt x="4441" y="2452"/>
                    <a:pt x="4522" y="2553"/>
                    <a:pt x="4622" y="2653"/>
                  </a:cubicBezTo>
                  <a:lnTo>
                    <a:pt x="4703" y="2733"/>
                  </a:lnTo>
                  <a:cubicBezTo>
                    <a:pt x="4783" y="2814"/>
                    <a:pt x="4843" y="2894"/>
                    <a:pt x="4924" y="2995"/>
                  </a:cubicBezTo>
                  <a:cubicBezTo>
                    <a:pt x="4984" y="3075"/>
                    <a:pt x="5024" y="3115"/>
                    <a:pt x="5084" y="3176"/>
                  </a:cubicBezTo>
                  <a:cubicBezTo>
                    <a:pt x="5125" y="3236"/>
                    <a:pt x="5225" y="3356"/>
                    <a:pt x="5305" y="3457"/>
                  </a:cubicBezTo>
                  <a:cubicBezTo>
                    <a:pt x="5346" y="3497"/>
                    <a:pt x="5386" y="3557"/>
                    <a:pt x="5426" y="3618"/>
                  </a:cubicBezTo>
                  <a:cubicBezTo>
                    <a:pt x="5506" y="3738"/>
                    <a:pt x="5587" y="3859"/>
                    <a:pt x="5667" y="3979"/>
                  </a:cubicBezTo>
                  <a:cubicBezTo>
                    <a:pt x="5687" y="4020"/>
                    <a:pt x="5707" y="4040"/>
                    <a:pt x="5727" y="4060"/>
                  </a:cubicBezTo>
                  <a:cubicBezTo>
                    <a:pt x="5828" y="4220"/>
                    <a:pt x="5928" y="4381"/>
                    <a:pt x="6029" y="4542"/>
                  </a:cubicBezTo>
                  <a:cubicBezTo>
                    <a:pt x="6049" y="4602"/>
                    <a:pt x="6069" y="4642"/>
                    <a:pt x="6089" y="4683"/>
                  </a:cubicBezTo>
                  <a:cubicBezTo>
                    <a:pt x="6170" y="4803"/>
                    <a:pt x="6230" y="4924"/>
                    <a:pt x="6290" y="5044"/>
                  </a:cubicBezTo>
                  <a:cubicBezTo>
                    <a:pt x="6330" y="5105"/>
                    <a:pt x="6350" y="5165"/>
                    <a:pt x="6391" y="5245"/>
                  </a:cubicBezTo>
                  <a:cubicBezTo>
                    <a:pt x="6431" y="5346"/>
                    <a:pt x="6491" y="5446"/>
                    <a:pt x="6531" y="5547"/>
                  </a:cubicBezTo>
                  <a:cubicBezTo>
                    <a:pt x="6551" y="5587"/>
                    <a:pt x="6551" y="5627"/>
                    <a:pt x="6571" y="5667"/>
                  </a:cubicBezTo>
                  <a:cubicBezTo>
                    <a:pt x="6632" y="5788"/>
                    <a:pt x="6692" y="5908"/>
                    <a:pt x="6732" y="6049"/>
                  </a:cubicBezTo>
                  <a:lnTo>
                    <a:pt x="6772" y="6150"/>
                  </a:lnTo>
                  <a:cubicBezTo>
                    <a:pt x="6833" y="6290"/>
                    <a:pt x="6873" y="6451"/>
                    <a:pt x="6933" y="6612"/>
                  </a:cubicBezTo>
                  <a:cubicBezTo>
                    <a:pt x="6933" y="6632"/>
                    <a:pt x="6933" y="6652"/>
                    <a:pt x="6953" y="6672"/>
                  </a:cubicBezTo>
                  <a:cubicBezTo>
                    <a:pt x="6993" y="6833"/>
                    <a:pt x="7034" y="6994"/>
                    <a:pt x="7074" y="7154"/>
                  </a:cubicBezTo>
                  <a:lnTo>
                    <a:pt x="7074" y="7195"/>
                  </a:lnTo>
                  <a:cubicBezTo>
                    <a:pt x="7114" y="7355"/>
                    <a:pt x="7134" y="7536"/>
                    <a:pt x="7174" y="7697"/>
                  </a:cubicBezTo>
                  <a:cubicBezTo>
                    <a:pt x="7194" y="7858"/>
                    <a:pt x="7214" y="8039"/>
                    <a:pt x="7235" y="8199"/>
                  </a:cubicBezTo>
                  <a:lnTo>
                    <a:pt x="7235" y="8239"/>
                  </a:lnTo>
                  <a:cubicBezTo>
                    <a:pt x="7235" y="8400"/>
                    <a:pt x="7255" y="8581"/>
                    <a:pt x="7255" y="8742"/>
                  </a:cubicBezTo>
                  <a:cubicBezTo>
                    <a:pt x="7255" y="8903"/>
                    <a:pt x="7235" y="9063"/>
                    <a:pt x="7235" y="9204"/>
                  </a:cubicBezTo>
                  <a:cubicBezTo>
                    <a:pt x="7235" y="9224"/>
                    <a:pt x="7235" y="9244"/>
                    <a:pt x="7235" y="9244"/>
                  </a:cubicBezTo>
                  <a:cubicBezTo>
                    <a:pt x="7214" y="9385"/>
                    <a:pt x="7194" y="9526"/>
                    <a:pt x="7174" y="9646"/>
                  </a:cubicBezTo>
                  <a:cubicBezTo>
                    <a:pt x="7174" y="9666"/>
                    <a:pt x="7174" y="9686"/>
                    <a:pt x="7174" y="9706"/>
                  </a:cubicBezTo>
                  <a:cubicBezTo>
                    <a:pt x="7134" y="9827"/>
                    <a:pt x="7114" y="9948"/>
                    <a:pt x="7074" y="10048"/>
                  </a:cubicBezTo>
                  <a:cubicBezTo>
                    <a:pt x="7074" y="10068"/>
                    <a:pt x="7054" y="10088"/>
                    <a:pt x="7054" y="10108"/>
                  </a:cubicBezTo>
                  <a:cubicBezTo>
                    <a:pt x="7014" y="10229"/>
                    <a:pt x="6973" y="10329"/>
                    <a:pt x="6933" y="10430"/>
                  </a:cubicBezTo>
                  <a:lnTo>
                    <a:pt x="6933" y="10450"/>
                  </a:lnTo>
                  <a:cubicBezTo>
                    <a:pt x="6893" y="10550"/>
                    <a:pt x="6833" y="10671"/>
                    <a:pt x="6772" y="10771"/>
                  </a:cubicBezTo>
                  <a:lnTo>
                    <a:pt x="6732" y="10812"/>
                  </a:lnTo>
                  <a:cubicBezTo>
                    <a:pt x="6692" y="10872"/>
                    <a:pt x="6632" y="10952"/>
                    <a:pt x="6571" y="11013"/>
                  </a:cubicBezTo>
                  <a:lnTo>
                    <a:pt x="6511" y="11093"/>
                  </a:lnTo>
                  <a:cubicBezTo>
                    <a:pt x="6451" y="11153"/>
                    <a:pt x="6411" y="11193"/>
                    <a:pt x="6350" y="11254"/>
                  </a:cubicBezTo>
                  <a:lnTo>
                    <a:pt x="6270" y="11314"/>
                  </a:lnTo>
                  <a:cubicBezTo>
                    <a:pt x="6221" y="11350"/>
                    <a:pt x="6173" y="11387"/>
                    <a:pt x="6124" y="11419"/>
                  </a:cubicBezTo>
                  <a:lnTo>
                    <a:pt x="6124" y="11419"/>
                  </a:lnTo>
                  <a:lnTo>
                    <a:pt x="7435" y="10651"/>
                  </a:lnTo>
                  <a:cubicBezTo>
                    <a:pt x="7536" y="10611"/>
                    <a:pt x="7616" y="10550"/>
                    <a:pt x="7697" y="10490"/>
                  </a:cubicBezTo>
                  <a:lnTo>
                    <a:pt x="7757" y="10430"/>
                  </a:lnTo>
                  <a:cubicBezTo>
                    <a:pt x="7817" y="10370"/>
                    <a:pt x="7878" y="10329"/>
                    <a:pt x="7918" y="10269"/>
                  </a:cubicBezTo>
                  <a:lnTo>
                    <a:pt x="7978" y="10189"/>
                  </a:lnTo>
                  <a:cubicBezTo>
                    <a:pt x="8038" y="10128"/>
                    <a:pt x="8099" y="10048"/>
                    <a:pt x="8159" y="9988"/>
                  </a:cubicBezTo>
                  <a:lnTo>
                    <a:pt x="8179" y="9948"/>
                  </a:lnTo>
                  <a:cubicBezTo>
                    <a:pt x="8239" y="9847"/>
                    <a:pt x="8300" y="9747"/>
                    <a:pt x="8340" y="9646"/>
                  </a:cubicBezTo>
                  <a:cubicBezTo>
                    <a:pt x="8340" y="9626"/>
                    <a:pt x="8340" y="9626"/>
                    <a:pt x="8360" y="9606"/>
                  </a:cubicBezTo>
                  <a:cubicBezTo>
                    <a:pt x="8380" y="9546"/>
                    <a:pt x="8420" y="9485"/>
                    <a:pt x="8440" y="9405"/>
                  </a:cubicBezTo>
                  <a:cubicBezTo>
                    <a:pt x="8440" y="9385"/>
                    <a:pt x="8460" y="9345"/>
                    <a:pt x="8460" y="9304"/>
                  </a:cubicBezTo>
                  <a:lnTo>
                    <a:pt x="8501" y="9244"/>
                  </a:lnTo>
                  <a:cubicBezTo>
                    <a:pt x="8501" y="9224"/>
                    <a:pt x="8501" y="9204"/>
                    <a:pt x="8521" y="9184"/>
                  </a:cubicBezTo>
                  <a:cubicBezTo>
                    <a:pt x="8541" y="9124"/>
                    <a:pt x="8541" y="9043"/>
                    <a:pt x="8561" y="8963"/>
                  </a:cubicBezTo>
                  <a:lnTo>
                    <a:pt x="8581" y="8903"/>
                  </a:lnTo>
                  <a:lnTo>
                    <a:pt x="8581" y="8842"/>
                  </a:lnTo>
                  <a:cubicBezTo>
                    <a:pt x="8581" y="8822"/>
                    <a:pt x="8601" y="8782"/>
                    <a:pt x="8601" y="8762"/>
                  </a:cubicBezTo>
                  <a:cubicBezTo>
                    <a:pt x="8601" y="8742"/>
                    <a:pt x="8621" y="8621"/>
                    <a:pt x="8621" y="8561"/>
                  </a:cubicBezTo>
                  <a:cubicBezTo>
                    <a:pt x="8641" y="8481"/>
                    <a:pt x="8621" y="8481"/>
                    <a:pt x="8621" y="8440"/>
                  </a:cubicBezTo>
                  <a:lnTo>
                    <a:pt x="8621" y="8400"/>
                  </a:lnTo>
                  <a:lnTo>
                    <a:pt x="8621" y="8360"/>
                  </a:lnTo>
                  <a:cubicBezTo>
                    <a:pt x="8621" y="8300"/>
                    <a:pt x="8621" y="8219"/>
                    <a:pt x="8641" y="8159"/>
                  </a:cubicBezTo>
                  <a:cubicBezTo>
                    <a:pt x="8661" y="8079"/>
                    <a:pt x="8641" y="8018"/>
                    <a:pt x="8641" y="7958"/>
                  </a:cubicBezTo>
                  <a:lnTo>
                    <a:pt x="8641" y="7938"/>
                  </a:lnTo>
                  <a:cubicBezTo>
                    <a:pt x="8641" y="7797"/>
                    <a:pt x="8641" y="7757"/>
                    <a:pt x="8641" y="7677"/>
                  </a:cubicBezTo>
                  <a:lnTo>
                    <a:pt x="8641" y="7476"/>
                  </a:lnTo>
                  <a:lnTo>
                    <a:pt x="8641" y="7375"/>
                  </a:lnTo>
                  <a:lnTo>
                    <a:pt x="8641" y="7335"/>
                  </a:lnTo>
                  <a:lnTo>
                    <a:pt x="8641" y="7255"/>
                  </a:lnTo>
                  <a:cubicBezTo>
                    <a:pt x="8641" y="7195"/>
                    <a:pt x="8641" y="7114"/>
                    <a:pt x="8621" y="7054"/>
                  </a:cubicBezTo>
                  <a:cubicBezTo>
                    <a:pt x="8601" y="6973"/>
                    <a:pt x="8601" y="6913"/>
                    <a:pt x="8581" y="6833"/>
                  </a:cubicBezTo>
                  <a:cubicBezTo>
                    <a:pt x="8581" y="6752"/>
                    <a:pt x="8561" y="6692"/>
                    <a:pt x="8541" y="6612"/>
                  </a:cubicBezTo>
                  <a:cubicBezTo>
                    <a:pt x="8541" y="6551"/>
                    <a:pt x="8521" y="6471"/>
                    <a:pt x="8501" y="6391"/>
                  </a:cubicBezTo>
                  <a:lnTo>
                    <a:pt x="8480" y="6330"/>
                  </a:lnTo>
                  <a:cubicBezTo>
                    <a:pt x="8480" y="6310"/>
                    <a:pt x="8480" y="6290"/>
                    <a:pt x="8480" y="6270"/>
                  </a:cubicBezTo>
                  <a:cubicBezTo>
                    <a:pt x="8460" y="6250"/>
                    <a:pt x="8460" y="6190"/>
                    <a:pt x="8440" y="6150"/>
                  </a:cubicBezTo>
                  <a:cubicBezTo>
                    <a:pt x="8420" y="6069"/>
                    <a:pt x="8400" y="5989"/>
                    <a:pt x="8380" y="5908"/>
                  </a:cubicBezTo>
                  <a:lnTo>
                    <a:pt x="8340" y="5808"/>
                  </a:lnTo>
                  <a:cubicBezTo>
                    <a:pt x="8340" y="5788"/>
                    <a:pt x="8340" y="5748"/>
                    <a:pt x="8320" y="5728"/>
                  </a:cubicBezTo>
                  <a:lnTo>
                    <a:pt x="8300" y="5627"/>
                  </a:lnTo>
                  <a:cubicBezTo>
                    <a:pt x="8259" y="5547"/>
                    <a:pt x="8239" y="5446"/>
                    <a:pt x="8199" y="5346"/>
                  </a:cubicBezTo>
                  <a:cubicBezTo>
                    <a:pt x="8199" y="5326"/>
                    <a:pt x="8179" y="5306"/>
                    <a:pt x="8179" y="5265"/>
                  </a:cubicBezTo>
                  <a:lnTo>
                    <a:pt x="8139" y="5185"/>
                  </a:lnTo>
                  <a:cubicBezTo>
                    <a:pt x="8119" y="5125"/>
                    <a:pt x="8099" y="5064"/>
                    <a:pt x="8079" y="5024"/>
                  </a:cubicBezTo>
                  <a:cubicBezTo>
                    <a:pt x="8058" y="4964"/>
                    <a:pt x="8018" y="4864"/>
                    <a:pt x="7978" y="4783"/>
                  </a:cubicBezTo>
                  <a:cubicBezTo>
                    <a:pt x="7958" y="4743"/>
                    <a:pt x="7958" y="4723"/>
                    <a:pt x="7938" y="4683"/>
                  </a:cubicBezTo>
                  <a:cubicBezTo>
                    <a:pt x="7918" y="4663"/>
                    <a:pt x="7918" y="4642"/>
                    <a:pt x="7918" y="4642"/>
                  </a:cubicBezTo>
                  <a:lnTo>
                    <a:pt x="7777" y="4361"/>
                  </a:lnTo>
                  <a:cubicBezTo>
                    <a:pt x="7757" y="4301"/>
                    <a:pt x="7717" y="4220"/>
                    <a:pt x="7697" y="4160"/>
                  </a:cubicBezTo>
                  <a:lnTo>
                    <a:pt x="7697" y="4140"/>
                  </a:lnTo>
                  <a:cubicBezTo>
                    <a:pt x="7636" y="4040"/>
                    <a:pt x="7576" y="3919"/>
                    <a:pt x="7516" y="3819"/>
                  </a:cubicBezTo>
                  <a:cubicBezTo>
                    <a:pt x="7496" y="3778"/>
                    <a:pt x="7456" y="3718"/>
                    <a:pt x="7435" y="3678"/>
                  </a:cubicBezTo>
                  <a:cubicBezTo>
                    <a:pt x="7335" y="3517"/>
                    <a:pt x="7235" y="3356"/>
                    <a:pt x="7134" y="3196"/>
                  </a:cubicBezTo>
                  <a:cubicBezTo>
                    <a:pt x="7114" y="3176"/>
                    <a:pt x="7094" y="3135"/>
                    <a:pt x="7074" y="3115"/>
                  </a:cubicBezTo>
                  <a:cubicBezTo>
                    <a:pt x="6993" y="2975"/>
                    <a:pt x="6913" y="2854"/>
                    <a:pt x="6833" y="2733"/>
                  </a:cubicBezTo>
                  <a:cubicBezTo>
                    <a:pt x="6792" y="2673"/>
                    <a:pt x="6752" y="2633"/>
                    <a:pt x="6712" y="2573"/>
                  </a:cubicBezTo>
                  <a:cubicBezTo>
                    <a:pt x="6672" y="2533"/>
                    <a:pt x="6592" y="2412"/>
                    <a:pt x="6511" y="2332"/>
                  </a:cubicBezTo>
                  <a:lnTo>
                    <a:pt x="6491" y="2291"/>
                  </a:lnTo>
                  <a:cubicBezTo>
                    <a:pt x="6451" y="2231"/>
                    <a:pt x="6391" y="2171"/>
                    <a:pt x="6330" y="2111"/>
                  </a:cubicBezTo>
                  <a:cubicBezTo>
                    <a:pt x="6290" y="2050"/>
                    <a:pt x="6230" y="1990"/>
                    <a:pt x="6170" y="1910"/>
                  </a:cubicBezTo>
                  <a:lnTo>
                    <a:pt x="6129" y="1869"/>
                  </a:lnTo>
                  <a:lnTo>
                    <a:pt x="6049" y="1789"/>
                  </a:lnTo>
                  <a:lnTo>
                    <a:pt x="5888" y="1628"/>
                  </a:lnTo>
                  <a:lnTo>
                    <a:pt x="5748" y="1488"/>
                  </a:lnTo>
                  <a:lnTo>
                    <a:pt x="5687" y="1447"/>
                  </a:lnTo>
                  <a:cubicBezTo>
                    <a:pt x="5667" y="1427"/>
                    <a:pt x="5667" y="1427"/>
                    <a:pt x="5647" y="1407"/>
                  </a:cubicBezTo>
                  <a:cubicBezTo>
                    <a:pt x="5587" y="1347"/>
                    <a:pt x="5506" y="1267"/>
                    <a:pt x="5426" y="1206"/>
                  </a:cubicBezTo>
                  <a:lnTo>
                    <a:pt x="5326" y="1126"/>
                  </a:lnTo>
                  <a:lnTo>
                    <a:pt x="5285" y="1086"/>
                  </a:lnTo>
                  <a:lnTo>
                    <a:pt x="5225" y="1045"/>
                  </a:lnTo>
                  <a:lnTo>
                    <a:pt x="5024" y="905"/>
                  </a:lnTo>
                  <a:cubicBezTo>
                    <a:pt x="4984" y="865"/>
                    <a:pt x="4944" y="824"/>
                    <a:pt x="4883" y="804"/>
                  </a:cubicBezTo>
                  <a:lnTo>
                    <a:pt x="4863" y="784"/>
                  </a:lnTo>
                  <a:lnTo>
                    <a:pt x="4843" y="764"/>
                  </a:lnTo>
                  <a:cubicBezTo>
                    <a:pt x="4783" y="724"/>
                    <a:pt x="4723" y="684"/>
                    <a:pt x="4662" y="644"/>
                  </a:cubicBezTo>
                  <a:lnTo>
                    <a:pt x="4482" y="523"/>
                  </a:lnTo>
                  <a:lnTo>
                    <a:pt x="4441" y="503"/>
                  </a:lnTo>
                  <a:lnTo>
                    <a:pt x="4301" y="423"/>
                  </a:lnTo>
                  <a:lnTo>
                    <a:pt x="4260" y="402"/>
                  </a:lnTo>
                  <a:lnTo>
                    <a:pt x="4180" y="362"/>
                  </a:lnTo>
                  <a:lnTo>
                    <a:pt x="4140" y="342"/>
                  </a:lnTo>
                  <a:lnTo>
                    <a:pt x="4039" y="302"/>
                  </a:lnTo>
                  <a:lnTo>
                    <a:pt x="3979" y="262"/>
                  </a:lnTo>
                  <a:lnTo>
                    <a:pt x="3959" y="262"/>
                  </a:lnTo>
                  <a:lnTo>
                    <a:pt x="3798" y="201"/>
                  </a:lnTo>
                  <a:lnTo>
                    <a:pt x="3638" y="141"/>
                  </a:lnTo>
                  <a:lnTo>
                    <a:pt x="3597" y="141"/>
                  </a:lnTo>
                  <a:lnTo>
                    <a:pt x="3537" y="121"/>
                  </a:lnTo>
                  <a:lnTo>
                    <a:pt x="3457" y="81"/>
                  </a:lnTo>
                  <a:lnTo>
                    <a:pt x="3417" y="81"/>
                  </a:lnTo>
                  <a:lnTo>
                    <a:pt x="3336" y="61"/>
                  </a:lnTo>
                  <a:lnTo>
                    <a:pt x="3276" y="61"/>
                  </a:lnTo>
                  <a:lnTo>
                    <a:pt x="3216" y="41"/>
                  </a:lnTo>
                  <a:lnTo>
                    <a:pt x="3155" y="21"/>
                  </a:lnTo>
                  <a:lnTo>
                    <a:pt x="3035" y="21"/>
                  </a:lnTo>
                  <a:lnTo>
                    <a:pt x="2954" y="1"/>
                  </a:lnTo>
                  <a:close/>
                  <a:moveTo>
                    <a:pt x="6124" y="11419"/>
                  </a:moveTo>
                  <a:lnTo>
                    <a:pt x="6029" y="11475"/>
                  </a:lnTo>
                  <a:cubicBezTo>
                    <a:pt x="6061" y="11459"/>
                    <a:pt x="6092" y="11440"/>
                    <a:pt x="6124" y="11419"/>
                  </a:cubicBezTo>
                  <a:close/>
                </a:path>
              </a:pathLst>
            </a:custGeom>
            <a:solidFill>
              <a:srgbClr val="FF5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5"/>
            <p:cNvSpPr/>
            <p:nvPr/>
          </p:nvSpPr>
          <p:spPr>
            <a:xfrm>
              <a:off x="2203900" y="2188075"/>
              <a:ext cx="143200" cy="402075"/>
            </a:xfrm>
            <a:custGeom>
              <a:rect b="b" l="l" r="r" t="t"/>
              <a:pathLst>
                <a:path extrusionOk="0" h="16083" w="5728">
                  <a:moveTo>
                    <a:pt x="820" y="1"/>
                  </a:moveTo>
                  <a:cubicBezTo>
                    <a:pt x="708" y="1"/>
                    <a:pt x="594" y="23"/>
                    <a:pt x="483" y="71"/>
                  </a:cubicBezTo>
                  <a:cubicBezTo>
                    <a:pt x="41" y="332"/>
                    <a:pt x="41" y="1176"/>
                    <a:pt x="483" y="1960"/>
                  </a:cubicBezTo>
                  <a:cubicBezTo>
                    <a:pt x="3175" y="6602"/>
                    <a:pt x="3155" y="11625"/>
                    <a:pt x="463" y="13173"/>
                  </a:cubicBezTo>
                  <a:cubicBezTo>
                    <a:pt x="0" y="13434"/>
                    <a:pt x="0" y="14278"/>
                    <a:pt x="463" y="15062"/>
                  </a:cubicBezTo>
                  <a:cubicBezTo>
                    <a:pt x="664" y="15403"/>
                    <a:pt x="945" y="15705"/>
                    <a:pt x="1287" y="15926"/>
                  </a:cubicBezTo>
                  <a:cubicBezTo>
                    <a:pt x="1427" y="16031"/>
                    <a:pt x="1589" y="16082"/>
                    <a:pt x="1755" y="16082"/>
                  </a:cubicBezTo>
                  <a:cubicBezTo>
                    <a:pt x="1873" y="16082"/>
                    <a:pt x="1993" y="16056"/>
                    <a:pt x="2110" y="16006"/>
                  </a:cubicBezTo>
                  <a:cubicBezTo>
                    <a:pt x="5707" y="13956"/>
                    <a:pt x="5728" y="7225"/>
                    <a:pt x="2151" y="1015"/>
                  </a:cubicBezTo>
                  <a:cubicBezTo>
                    <a:pt x="1950" y="654"/>
                    <a:pt x="1668" y="372"/>
                    <a:pt x="1307" y="151"/>
                  </a:cubicBezTo>
                  <a:cubicBezTo>
                    <a:pt x="1161" y="54"/>
                    <a:pt x="993" y="1"/>
                    <a:pt x="8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5"/>
            <p:cNvSpPr/>
            <p:nvPr/>
          </p:nvSpPr>
          <p:spPr>
            <a:xfrm>
              <a:off x="2216450" y="2169225"/>
              <a:ext cx="143200" cy="419525"/>
            </a:xfrm>
            <a:custGeom>
              <a:rect b="b" l="l" r="r" t="t"/>
              <a:pathLst>
                <a:path extrusionOk="0" h="16781" w="5728">
                  <a:moveTo>
                    <a:pt x="76" y="785"/>
                  </a:moveTo>
                  <a:cubicBezTo>
                    <a:pt x="55" y="788"/>
                    <a:pt x="19" y="806"/>
                    <a:pt x="1" y="825"/>
                  </a:cubicBezTo>
                  <a:lnTo>
                    <a:pt x="76" y="785"/>
                  </a:lnTo>
                  <a:close/>
                  <a:moveTo>
                    <a:pt x="1608" y="1"/>
                  </a:moveTo>
                  <a:cubicBezTo>
                    <a:pt x="1588" y="21"/>
                    <a:pt x="1568" y="21"/>
                    <a:pt x="1528" y="21"/>
                  </a:cubicBezTo>
                  <a:cubicBezTo>
                    <a:pt x="1508" y="41"/>
                    <a:pt x="1468" y="61"/>
                    <a:pt x="1448" y="61"/>
                  </a:cubicBezTo>
                  <a:lnTo>
                    <a:pt x="76" y="785"/>
                  </a:lnTo>
                  <a:lnTo>
                    <a:pt x="76" y="785"/>
                  </a:lnTo>
                  <a:cubicBezTo>
                    <a:pt x="78" y="785"/>
                    <a:pt x="80" y="785"/>
                    <a:pt x="81" y="785"/>
                  </a:cubicBezTo>
                  <a:cubicBezTo>
                    <a:pt x="121" y="765"/>
                    <a:pt x="142" y="765"/>
                    <a:pt x="182" y="765"/>
                  </a:cubicBezTo>
                  <a:lnTo>
                    <a:pt x="363" y="765"/>
                  </a:lnTo>
                  <a:lnTo>
                    <a:pt x="463" y="785"/>
                  </a:lnTo>
                  <a:lnTo>
                    <a:pt x="564" y="805"/>
                  </a:lnTo>
                  <a:cubicBezTo>
                    <a:pt x="604" y="825"/>
                    <a:pt x="644" y="825"/>
                    <a:pt x="684" y="845"/>
                  </a:cubicBezTo>
                  <a:cubicBezTo>
                    <a:pt x="704" y="865"/>
                    <a:pt x="744" y="885"/>
                    <a:pt x="785" y="905"/>
                  </a:cubicBezTo>
                  <a:cubicBezTo>
                    <a:pt x="865" y="945"/>
                    <a:pt x="925" y="1006"/>
                    <a:pt x="1006" y="1066"/>
                  </a:cubicBezTo>
                  <a:cubicBezTo>
                    <a:pt x="1066" y="1106"/>
                    <a:pt x="1146" y="1187"/>
                    <a:pt x="1207" y="1247"/>
                  </a:cubicBezTo>
                  <a:lnTo>
                    <a:pt x="1227" y="1267"/>
                  </a:lnTo>
                  <a:cubicBezTo>
                    <a:pt x="1287" y="1327"/>
                    <a:pt x="1327" y="1388"/>
                    <a:pt x="1387" y="1468"/>
                  </a:cubicBezTo>
                  <a:lnTo>
                    <a:pt x="1428" y="1528"/>
                  </a:lnTo>
                  <a:cubicBezTo>
                    <a:pt x="1488" y="1609"/>
                    <a:pt x="1548" y="1689"/>
                    <a:pt x="1608" y="1769"/>
                  </a:cubicBezTo>
                  <a:cubicBezTo>
                    <a:pt x="1709" y="1950"/>
                    <a:pt x="1809" y="2131"/>
                    <a:pt x="1910" y="2312"/>
                  </a:cubicBezTo>
                  <a:cubicBezTo>
                    <a:pt x="1930" y="2372"/>
                    <a:pt x="1970" y="2432"/>
                    <a:pt x="1990" y="2493"/>
                  </a:cubicBezTo>
                  <a:cubicBezTo>
                    <a:pt x="2071" y="2613"/>
                    <a:pt x="2131" y="2754"/>
                    <a:pt x="2191" y="2875"/>
                  </a:cubicBezTo>
                  <a:lnTo>
                    <a:pt x="2312" y="3096"/>
                  </a:lnTo>
                  <a:cubicBezTo>
                    <a:pt x="2352" y="3196"/>
                    <a:pt x="2412" y="3317"/>
                    <a:pt x="2473" y="3437"/>
                  </a:cubicBezTo>
                  <a:cubicBezTo>
                    <a:pt x="2513" y="3538"/>
                    <a:pt x="2533" y="3578"/>
                    <a:pt x="2573" y="3658"/>
                  </a:cubicBezTo>
                  <a:cubicBezTo>
                    <a:pt x="2613" y="3739"/>
                    <a:pt x="2653" y="3839"/>
                    <a:pt x="2694" y="3940"/>
                  </a:cubicBezTo>
                  <a:cubicBezTo>
                    <a:pt x="2794" y="4141"/>
                    <a:pt x="2874" y="4362"/>
                    <a:pt x="2975" y="4583"/>
                  </a:cubicBezTo>
                  <a:lnTo>
                    <a:pt x="3015" y="4683"/>
                  </a:lnTo>
                  <a:cubicBezTo>
                    <a:pt x="3095" y="4884"/>
                    <a:pt x="3176" y="5105"/>
                    <a:pt x="3256" y="5326"/>
                  </a:cubicBezTo>
                  <a:lnTo>
                    <a:pt x="3337" y="5547"/>
                  </a:lnTo>
                  <a:cubicBezTo>
                    <a:pt x="3377" y="5668"/>
                    <a:pt x="3417" y="5788"/>
                    <a:pt x="3457" y="5929"/>
                  </a:cubicBezTo>
                  <a:cubicBezTo>
                    <a:pt x="3497" y="6050"/>
                    <a:pt x="3517" y="6110"/>
                    <a:pt x="3538" y="6190"/>
                  </a:cubicBezTo>
                  <a:cubicBezTo>
                    <a:pt x="3578" y="6291"/>
                    <a:pt x="3618" y="6391"/>
                    <a:pt x="3638" y="6492"/>
                  </a:cubicBezTo>
                  <a:cubicBezTo>
                    <a:pt x="3658" y="6592"/>
                    <a:pt x="3698" y="6713"/>
                    <a:pt x="3718" y="6833"/>
                  </a:cubicBezTo>
                  <a:cubicBezTo>
                    <a:pt x="3759" y="6934"/>
                    <a:pt x="3779" y="6974"/>
                    <a:pt x="3779" y="7054"/>
                  </a:cubicBezTo>
                  <a:cubicBezTo>
                    <a:pt x="3819" y="7195"/>
                    <a:pt x="3859" y="7316"/>
                    <a:pt x="3879" y="7456"/>
                  </a:cubicBezTo>
                  <a:cubicBezTo>
                    <a:pt x="3879" y="7496"/>
                    <a:pt x="3899" y="7557"/>
                    <a:pt x="3919" y="7597"/>
                  </a:cubicBezTo>
                  <a:cubicBezTo>
                    <a:pt x="3960" y="7778"/>
                    <a:pt x="4000" y="7959"/>
                    <a:pt x="4020" y="8139"/>
                  </a:cubicBezTo>
                  <a:lnTo>
                    <a:pt x="4040" y="8260"/>
                  </a:lnTo>
                  <a:cubicBezTo>
                    <a:pt x="4080" y="8401"/>
                    <a:pt x="4100" y="8521"/>
                    <a:pt x="4120" y="8662"/>
                  </a:cubicBezTo>
                  <a:cubicBezTo>
                    <a:pt x="4120" y="8722"/>
                    <a:pt x="4140" y="8782"/>
                    <a:pt x="4140" y="8843"/>
                  </a:cubicBezTo>
                  <a:cubicBezTo>
                    <a:pt x="4161" y="8943"/>
                    <a:pt x="4181" y="9064"/>
                    <a:pt x="4181" y="9164"/>
                  </a:cubicBezTo>
                  <a:lnTo>
                    <a:pt x="4201" y="9365"/>
                  </a:lnTo>
                  <a:lnTo>
                    <a:pt x="4241" y="9667"/>
                  </a:lnTo>
                  <a:lnTo>
                    <a:pt x="4261" y="9868"/>
                  </a:lnTo>
                  <a:cubicBezTo>
                    <a:pt x="4261" y="9968"/>
                    <a:pt x="4261" y="10089"/>
                    <a:pt x="4261" y="10189"/>
                  </a:cubicBezTo>
                  <a:lnTo>
                    <a:pt x="4261" y="10350"/>
                  </a:lnTo>
                  <a:lnTo>
                    <a:pt x="4261" y="10732"/>
                  </a:lnTo>
                  <a:lnTo>
                    <a:pt x="4261" y="10832"/>
                  </a:lnTo>
                  <a:lnTo>
                    <a:pt x="4261" y="11314"/>
                  </a:lnTo>
                  <a:lnTo>
                    <a:pt x="4261" y="11435"/>
                  </a:lnTo>
                  <a:lnTo>
                    <a:pt x="4241" y="11777"/>
                  </a:lnTo>
                  <a:cubicBezTo>
                    <a:pt x="4241" y="11837"/>
                    <a:pt x="4241" y="11897"/>
                    <a:pt x="4221" y="11957"/>
                  </a:cubicBezTo>
                  <a:lnTo>
                    <a:pt x="4201" y="12239"/>
                  </a:lnTo>
                  <a:cubicBezTo>
                    <a:pt x="4201" y="12299"/>
                    <a:pt x="4181" y="12379"/>
                    <a:pt x="4161" y="12440"/>
                  </a:cubicBezTo>
                  <a:cubicBezTo>
                    <a:pt x="4161" y="12520"/>
                    <a:pt x="4140" y="12600"/>
                    <a:pt x="4120" y="12701"/>
                  </a:cubicBezTo>
                  <a:cubicBezTo>
                    <a:pt x="4100" y="12781"/>
                    <a:pt x="4100" y="12842"/>
                    <a:pt x="4080" y="12922"/>
                  </a:cubicBezTo>
                  <a:cubicBezTo>
                    <a:pt x="4060" y="12982"/>
                    <a:pt x="4060" y="13063"/>
                    <a:pt x="4040" y="13143"/>
                  </a:cubicBezTo>
                  <a:cubicBezTo>
                    <a:pt x="4020" y="13203"/>
                    <a:pt x="3980" y="13324"/>
                    <a:pt x="3960" y="13424"/>
                  </a:cubicBezTo>
                  <a:cubicBezTo>
                    <a:pt x="3939" y="13505"/>
                    <a:pt x="3939" y="13525"/>
                    <a:pt x="3919" y="13585"/>
                  </a:cubicBezTo>
                  <a:cubicBezTo>
                    <a:pt x="3859" y="13746"/>
                    <a:pt x="3819" y="13907"/>
                    <a:pt x="3759" y="14047"/>
                  </a:cubicBezTo>
                  <a:cubicBezTo>
                    <a:pt x="3759" y="14047"/>
                    <a:pt x="3759" y="14067"/>
                    <a:pt x="3759" y="14067"/>
                  </a:cubicBezTo>
                  <a:cubicBezTo>
                    <a:pt x="3698" y="14228"/>
                    <a:pt x="3638" y="14369"/>
                    <a:pt x="3558" y="14530"/>
                  </a:cubicBezTo>
                  <a:lnTo>
                    <a:pt x="3477" y="14710"/>
                  </a:lnTo>
                  <a:lnTo>
                    <a:pt x="3397" y="14851"/>
                  </a:lnTo>
                  <a:cubicBezTo>
                    <a:pt x="3357" y="14932"/>
                    <a:pt x="3317" y="14992"/>
                    <a:pt x="3276" y="15072"/>
                  </a:cubicBezTo>
                  <a:lnTo>
                    <a:pt x="3216" y="15173"/>
                  </a:lnTo>
                  <a:cubicBezTo>
                    <a:pt x="3156" y="15273"/>
                    <a:pt x="3075" y="15374"/>
                    <a:pt x="3015" y="15474"/>
                  </a:cubicBezTo>
                  <a:lnTo>
                    <a:pt x="2975" y="15534"/>
                  </a:lnTo>
                  <a:cubicBezTo>
                    <a:pt x="2915" y="15595"/>
                    <a:pt x="2854" y="15675"/>
                    <a:pt x="2794" y="15755"/>
                  </a:cubicBezTo>
                  <a:lnTo>
                    <a:pt x="2734" y="15836"/>
                  </a:lnTo>
                  <a:cubicBezTo>
                    <a:pt x="2653" y="15896"/>
                    <a:pt x="2593" y="15976"/>
                    <a:pt x="2533" y="16037"/>
                  </a:cubicBezTo>
                  <a:lnTo>
                    <a:pt x="2493" y="16077"/>
                  </a:lnTo>
                  <a:cubicBezTo>
                    <a:pt x="2412" y="16157"/>
                    <a:pt x="2312" y="16238"/>
                    <a:pt x="2231" y="16318"/>
                  </a:cubicBezTo>
                  <a:lnTo>
                    <a:pt x="2171" y="16378"/>
                  </a:lnTo>
                  <a:cubicBezTo>
                    <a:pt x="2091" y="16419"/>
                    <a:pt x="2030" y="16479"/>
                    <a:pt x="1950" y="16539"/>
                  </a:cubicBezTo>
                  <a:lnTo>
                    <a:pt x="1870" y="16579"/>
                  </a:lnTo>
                  <a:cubicBezTo>
                    <a:pt x="1769" y="16660"/>
                    <a:pt x="1689" y="16720"/>
                    <a:pt x="1588" y="16780"/>
                  </a:cubicBezTo>
                  <a:lnTo>
                    <a:pt x="2995" y="15956"/>
                  </a:lnTo>
                  <a:cubicBezTo>
                    <a:pt x="3095" y="15896"/>
                    <a:pt x="3196" y="15836"/>
                    <a:pt x="3296" y="15755"/>
                  </a:cubicBezTo>
                  <a:lnTo>
                    <a:pt x="3377" y="15715"/>
                  </a:lnTo>
                  <a:cubicBezTo>
                    <a:pt x="3437" y="15655"/>
                    <a:pt x="3517" y="15595"/>
                    <a:pt x="3578" y="15554"/>
                  </a:cubicBezTo>
                  <a:lnTo>
                    <a:pt x="3658" y="15494"/>
                  </a:lnTo>
                  <a:cubicBezTo>
                    <a:pt x="3739" y="15414"/>
                    <a:pt x="3819" y="15333"/>
                    <a:pt x="3899" y="15253"/>
                  </a:cubicBezTo>
                  <a:lnTo>
                    <a:pt x="3939" y="15213"/>
                  </a:lnTo>
                  <a:cubicBezTo>
                    <a:pt x="4020" y="15153"/>
                    <a:pt x="4080" y="15072"/>
                    <a:pt x="4140" y="15012"/>
                  </a:cubicBezTo>
                  <a:lnTo>
                    <a:pt x="4201" y="14932"/>
                  </a:lnTo>
                  <a:cubicBezTo>
                    <a:pt x="4261" y="14851"/>
                    <a:pt x="4321" y="14771"/>
                    <a:pt x="4382" y="14710"/>
                  </a:cubicBezTo>
                  <a:lnTo>
                    <a:pt x="4422" y="14650"/>
                  </a:lnTo>
                  <a:cubicBezTo>
                    <a:pt x="4482" y="14570"/>
                    <a:pt x="4542" y="14469"/>
                    <a:pt x="4603" y="14389"/>
                  </a:cubicBezTo>
                  <a:cubicBezTo>
                    <a:pt x="4603" y="14389"/>
                    <a:pt x="4623" y="14369"/>
                    <a:pt x="4623" y="14369"/>
                  </a:cubicBezTo>
                  <a:lnTo>
                    <a:pt x="4703" y="14248"/>
                  </a:lnTo>
                  <a:cubicBezTo>
                    <a:pt x="4743" y="14168"/>
                    <a:pt x="4783" y="14108"/>
                    <a:pt x="4824" y="14027"/>
                  </a:cubicBezTo>
                  <a:lnTo>
                    <a:pt x="4884" y="13887"/>
                  </a:lnTo>
                  <a:cubicBezTo>
                    <a:pt x="4904" y="13846"/>
                    <a:pt x="4944" y="13806"/>
                    <a:pt x="4964" y="13766"/>
                  </a:cubicBezTo>
                  <a:cubicBezTo>
                    <a:pt x="4984" y="13726"/>
                    <a:pt x="4964" y="13726"/>
                    <a:pt x="4984" y="13706"/>
                  </a:cubicBezTo>
                  <a:cubicBezTo>
                    <a:pt x="5045" y="13565"/>
                    <a:pt x="5125" y="13404"/>
                    <a:pt x="5185" y="13244"/>
                  </a:cubicBezTo>
                  <a:cubicBezTo>
                    <a:pt x="5226" y="13103"/>
                    <a:pt x="5286" y="12942"/>
                    <a:pt x="5326" y="12781"/>
                  </a:cubicBezTo>
                  <a:lnTo>
                    <a:pt x="5326" y="12761"/>
                  </a:lnTo>
                  <a:cubicBezTo>
                    <a:pt x="5346" y="12701"/>
                    <a:pt x="5346" y="12661"/>
                    <a:pt x="5366" y="12621"/>
                  </a:cubicBezTo>
                  <a:cubicBezTo>
                    <a:pt x="5386" y="12520"/>
                    <a:pt x="5426" y="12420"/>
                    <a:pt x="5447" y="12339"/>
                  </a:cubicBezTo>
                  <a:lnTo>
                    <a:pt x="5447" y="12279"/>
                  </a:lnTo>
                  <a:lnTo>
                    <a:pt x="5487" y="12118"/>
                  </a:lnTo>
                  <a:cubicBezTo>
                    <a:pt x="5507" y="12038"/>
                    <a:pt x="5507" y="11957"/>
                    <a:pt x="5527" y="11897"/>
                  </a:cubicBezTo>
                  <a:lnTo>
                    <a:pt x="5547" y="11817"/>
                  </a:lnTo>
                  <a:cubicBezTo>
                    <a:pt x="5547" y="11777"/>
                    <a:pt x="5567" y="11716"/>
                    <a:pt x="5567" y="11656"/>
                  </a:cubicBezTo>
                  <a:cubicBezTo>
                    <a:pt x="5587" y="11596"/>
                    <a:pt x="5587" y="11515"/>
                    <a:pt x="5607" y="11435"/>
                  </a:cubicBezTo>
                  <a:lnTo>
                    <a:pt x="5607" y="11375"/>
                  </a:lnTo>
                  <a:cubicBezTo>
                    <a:pt x="5607" y="11314"/>
                    <a:pt x="5627" y="11234"/>
                    <a:pt x="5627" y="11174"/>
                  </a:cubicBezTo>
                  <a:cubicBezTo>
                    <a:pt x="5627" y="11113"/>
                    <a:pt x="5648" y="11053"/>
                    <a:pt x="5648" y="10993"/>
                  </a:cubicBezTo>
                  <a:lnTo>
                    <a:pt x="5648" y="10933"/>
                  </a:lnTo>
                  <a:cubicBezTo>
                    <a:pt x="5648" y="10852"/>
                    <a:pt x="5648" y="10752"/>
                    <a:pt x="5668" y="10651"/>
                  </a:cubicBezTo>
                  <a:lnTo>
                    <a:pt x="5668" y="10511"/>
                  </a:lnTo>
                  <a:lnTo>
                    <a:pt x="5668" y="10069"/>
                  </a:lnTo>
                  <a:lnTo>
                    <a:pt x="5668" y="9948"/>
                  </a:lnTo>
                  <a:lnTo>
                    <a:pt x="5728" y="9908"/>
                  </a:lnTo>
                  <a:lnTo>
                    <a:pt x="5728" y="9586"/>
                  </a:lnTo>
                  <a:lnTo>
                    <a:pt x="5728" y="9526"/>
                  </a:lnTo>
                  <a:lnTo>
                    <a:pt x="5728" y="9365"/>
                  </a:lnTo>
                  <a:lnTo>
                    <a:pt x="5728" y="9144"/>
                  </a:lnTo>
                  <a:lnTo>
                    <a:pt x="5728" y="9044"/>
                  </a:lnTo>
                  <a:cubicBezTo>
                    <a:pt x="5728" y="9004"/>
                    <a:pt x="5728" y="8923"/>
                    <a:pt x="5728" y="8843"/>
                  </a:cubicBezTo>
                  <a:cubicBezTo>
                    <a:pt x="5708" y="8782"/>
                    <a:pt x="5728" y="8742"/>
                    <a:pt x="5708" y="8702"/>
                  </a:cubicBezTo>
                  <a:cubicBezTo>
                    <a:pt x="5708" y="8642"/>
                    <a:pt x="5708" y="8582"/>
                    <a:pt x="5688" y="8541"/>
                  </a:cubicBezTo>
                  <a:cubicBezTo>
                    <a:pt x="5688" y="8481"/>
                    <a:pt x="5688" y="8401"/>
                    <a:pt x="5668" y="8340"/>
                  </a:cubicBezTo>
                  <a:cubicBezTo>
                    <a:pt x="5668" y="8280"/>
                    <a:pt x="5668" y="8280"/>
                    <a:pt x="5668" y="8240"/>
                  </a:cubicBezTo>
                  <a:cubicBezTo>
                    <a:pt x="5668" y="8160"/>
                    <a:pt x="5648" y="8079"/>
                    <a:pt x="5627" y="8019"/>
                  </a:cubicBezTo>
                  <a:cubicBezTo>
                    <a:pt x="5607" y="7938"/>
                    <a:pt x="5607" y="7898"/>
                    <a:pt x="5607" y="7838"/>
                  </a:cubicBezTo>
                  <a:lnTo>
                    <a:pt x="5607" y="7778"/>
                  </a:lnTo>
                  <a:cubicBezTo>
                    <a:pt x="5587" y="7657"/>
                    <a:pt x="5567" y="7557"/>
                    <a:pt x="5547" y="7436"/>
                  </a:cubicBezTo>
                  <a:lnTo>
                    <a:pt x="5527" y="7316"/>
                  </a:lnTo>
                  <a:lnTo>
                    <a:pt x="5527" y="7295"/>
                  </a:lnTo>
                  <a:cubicBezTo>
                    <a:pt x="5487" y="7115"/>
                    <a:pt x="5467" y="6954"/>
                    <a:pt x="5426" y="6793"/>
                  </a:cubicBezTo>
                  <a:lnTo>
                    <a:pt x="5426" y="6773"/>
                  </a:lnTo>
                  <a:cubicBezTo>
                    <a:pt x="5426" y="6733"/>
                    <a:pt x="5406" y="6673"/>
                    <a:pt x="5386" y="6632"/>
                  </a:cubicBezTo>
                  <a:cubicBezTo>
                    <a:pt x="5366" y="6512"/>
                    <a:pt x="5326" y="6371"/>
                    <a:pt x="5306" y="6271"/>
                  </a:cubicBezTo>
                  <a:lnTo>
                    <a:pt x="5306" y="6230"/>
                  </a:lnTo>
                  <a:cubicBezTo>
                    <a:pt x="5286" y="6150"/>
                    <a:pt x="5266" y="6070"/>
                    <a:pt x="5246" y="6009"/>
                  </a:cubicBezTo>
                  <a:cubicBezTo>
                    <a:pt x="5226" y="5929"/>
                    <a:pt x="5185" y="5829"/>
                    <a:pt x="5165" y="5728"/>
                  </a:cubicBezTo>
                  <a:cubicBezTo>
                    <a:pt x="5165" y="5708"/>
                    <a:pt x="5145" y="5688"/>
                    <a:pt x="5145" y="5668"/>
                  </a:cubicBezTo>
                  <a:cubicBezTo>
                    <a:pt x="5125" y="5567"/>
                    <a:pt x="5085" y="5467"/>
                    <a:pt x="5065" y="5366"/>
                  </a:cubicBezTo>
                  <a:cubicBezTo>
                    <a:pt x="5025" y="5266"/>
                    <a:pt x="5005" y="5226"/>
                    <a:pt x="4984" y="5145"/>
                  </a:cubicBezTo>
                  <a:lnTo>
                    <a:pt x="4964" y="5085"/>
                  </a:lnTo>
                  <a:cubicBezTo>
                    <a:pt x="4924" y="4964"/>
                    <a:pt x="4884" y="4844"/>
                    <a:pt x="4844" y="4703"/>
                  </a:cubicBezTo>
                  <a:lnTo>
                    <a:pt x="4783" y="4522"/>
                  </a:lnTo>
                  <a:lnTo>
                    <a:pt x="4783" y="4482"/>
                  </a:lnTo>
                  <a:cubicBezTo>
                    <a:pt x="4703" y="4281"/>
                    <a:pt x="4623" y="4060"/>
                    <a:pt x="4522" y="3839"/>
                  </a:cubicBezTo>
                  <a:lnTo>
                    <a:pt x="4522" y="3819"/>
                  </a:lnTo>
                  <a:lnTo>
                    <a:pt x="4502" y="3759"/>
                  </a:lnTo>
                  <a:cubicBezTo>
                    <a:pt x="4402" y="3538"/>
                    <a:pt x="4321" y="3317"/>
                    <a:pt x="4221" y="3096"/>
                  </a:cubicBezTo>
                  <a:cubicBezTo>
                    <a:pt x="4201" y="3076"/>
                    <a:pt x="4201" y="3035"/>
                    <a:pt x="4181" y="2995"/>
                  </a:cubicBezTo>
                  <a:cubicBezTo>
                    <a:pt x="4161" y="2955"/>
                    <a:pt x="4120" y="2895"/>
                    <a:pt x="4100" y="2834"/>
                  </a:cubicBezTo>
                  <a:lnTo>
                    <a:pt x="4000" y="2593"/>
                  </a:lnTo>
                  <a:cubicBezTo>
                    <a:pt x="3939" y="2493"/>
                    <a:pt x="3899" y="2372"/>
                    <a:pt x="3839" y="2272"/>
                  </a:cubicBezTo>
                  <a:lnTo>
                    <a:pt x="3718" y="2031"/>
                  </a:lnTo>
                  <a:lnTo>
                    <a:pt x="3678" y="1950"/>
                  </a:lnTo>
                  <a:lnTo>
                    <a:pt x="3538" y="1669"/>
                  </a:lnTo>
                  <a:lnTo>
                    <a:pt x="3437" y="1488"/>
                  </a:lnTo>
                  <a:cubicBezTo>
                    <a:pt x="3337" y="1307"/>
                    <a:pt x="3236" y="1126"/>
                    <a:pt x="3136" y="945"/>
                  </a:cubicBezTo>
                  <a:cubicBezTo>
                    <a:pt x="3075" y="865"/>
                    <a:pt x="3035" y="785"/>
                    <a:pt x="2975" y="684"/>
                  </a:cubicBezTo>
                  <a:lnTo>
                    <a:pt x="2915" y="624"/>
                  </a:lnTo>
                  <a:cubicBezTo>
                    <a:pt x="2915" y="604"/>
                    <a:pt x="2895" y="584"/>
                    <a:pt x="2874" y="564"/>
                  </a:cubicBezTo>
                  <a:cubicBezTo>
                    <a:pt x="2854" y="544"/>
                    <a:pt x="2814" y="503"/>
                    <a:pt x="2774" y="463"/>
                  </a:cubicBezTo>
                  <a:lnTo>
                    <a:pt x="2754" y="423"/>
                  </a:lnTo>
                  <a:lnTo>
                    <a:pt x="2714" y="403"/>
                  </a:lnTo>
                  <a:lnTo>
                    <a:pt x="2653" y="343"/>
                  </a:lnTo>
                  <a:cubicBezTo>
                    <a:pt x="2633" y="323"/>
                    <a:pt x="2613" y="302"/>
                    <a:pt x="2593" y="282"/>
                  </a:cubicBezTo>
                  <a:lnTo>
                    <a:pt x="2553" y="242"/>
                  </a:lnTo>
                  <a:lnTo>
                    <a:pt x="2493" y="202"/>
                  </a:lnTo>
                  <a:lnTo>
                    <a:pt x="2452" y="162"/>
                  </a:lnTo>
                  <a:lnTo>
                    <a:pt x="2392" y="122"/>
                  </a:lnTo>
                  <a:lnTo>
                    <a:pt x="2251" y="101"/>
                  </a:lnTo>
                  <a:lnTo>
                    <a:pt x="2211" y="81"/>
                  </a:lnTo>
                  <a:lnTo>
                    <a:pt x="2171" y="61"/>
                  </a:lnTo>
                  <a:lnTo>
                    <a:pt x="2131" y="61"/>
                  </a:lnTo>
                  <a:lnTo>
                    <a:pt x="2091" y="41"/>
                  </a:lnTo>
                  <a:lnTo>
                    <a:pt x="2051" y="21"/>
                  </a:lnTo>
                  <a:lnTo>
                    <a:pt x="1990" y="1"/>
                  </a:lnTo>
                  <a:close/>
                </a:path>
              </a:pathLst>
            </a:custGeom>
            <a:solidFill>
              <a:srgbClr val="FF5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5"/>
            <p:cNvSpPr/>
            <p:nvPr/>
          </p:nvSpPr>
          <p:spPr>
            <a:xfrm>
              <a:off x="2291325" y="2137850"/>
              <a:ext cx="192425" cy="603825"/>
            </a:xfrm>
            <a:custGeom>
              <a:rect b="b" l="l" r="r" t="t"/>
              <a:pathLst>
                <a:path extrusionOk="0" h="24153" w="7697">
                  <a:moveTo>
                    <a:pt x="851" y="0"/>
                  </a:moveTo>
                  <a:cubicBezTo>
                    <a:pt x="738" y="0"/>
                    <a:pt x="626" y="23"/>
                    <a:pt x="522" y="70"/>
                  </a:cubicBezTo>
                  <a:cubicBezTo>
                    <a:pt x="60" y="332"/>
                    <a:pt x="60" y="1176"/>
                    <a:pt x="522" y="1959"/>
                  </a:cubicBezTo>
                  <a:cubicBezTo>
                    <a:pt x="5124" y="9937"/>
                    <a:pt x="5104" y="18598"/>
                    <a:pt x="462" y="21230"/>
                  </a:cubicBezTo>
                  <a:cubicBezTo>
                    <a:pt x="0" y="21492"/>
                    <a:pt x="0" y="22336"/>
                    <a:pt x="462" y="23119"/>
                  </a:cubicBezTo>
                  <a:cubicBezTo>
                    <a:pt x="663" y="23481"/>
                    <a:pt x="944" y="23782"/>
                    <a:pt x="1286" y="23983"/>
                  </a:cubicBezTo>
                  <a:cubicBezTo>
                    <a:pt x="1435" y="24095"/>
                    <a:pt x="1606" y="24153"/>
                    <a:pt x="1781" y="24153"/>
                  </a:cubicBezTo>
                  <a:cubicBezTo>
                    <a:pt x="1891" y="24153"/>
                    <a:pt x="2002" y="24130"/>
                    <a:pt x="2110" y="24084"/>
                  </a:cubicBezTo>
                  <a:cubicBezTo>
                    <a:pt x="7656" y="20909"/>
                    <a:pt x="7696" y="10560"/>
                    <a:pt x="2170" y="1015"/>
                  </a:cubicBezTo>
                  <a:cubicBezTo>
                    <a:pt x="1969" y="673"/>
                    <a:pt x="1688" y="372"/>
                    <a:pt x="1346" y="151"/>
                  </a:cubicBezTo>
                  <a:cubicBezTo>
                    <a:pt x="1200" y="53"/>
                    <a:pt x="1025"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5"/>
            <p:cNvSpPr/>
            <p:nvPr/>
          </p:nvSpPr>
          <p:spPr>
            <a:xfrm>
              <a:off x="2304375" y="2119000"/>
              <a:ext cx="179375" cy="619450"/>
            </a:xfrm>
            <a:custGeom>
              <a:rect b="b" l="l" r="r" t="t"/>
              <a:pathLst>
                <a:path extrusionOk="0" h="24778" w="7175">
                  <a:moveTo>
                    <a:pt x="51" y="797"/>
                  </a:moveTo>
                  <a:cubicBezTo>
                    <a:pt x="29" y="806"/>
                    <a:pt x="15" y="810"/>
                    <a:pt x="0" y="824"/>
                  </a:cubicBezTo>
                  <a:lnTo>
                    <a:pt x="51" y="797"/>
                  </a:lnTo>
                  <a:close/>
                  <a:moveTo>
                    <a:pt x="1608" y="1"/>
                  </a:moveTo>
                  <a:lnTo>
                    <a:pt x="1528" y="21"/>
                  </a:lnTo>
                  <a:cubicBezTo>
                    <a:pt x="1488" y="21"/>
                    <a:pt x="1467" y="41"/>
                    <a:pt x="1427" y="61"/>
                  </a:cubicBezTo>
                  <a:lnTo>
                    <a:pt x="51" y="797"/>
                  </a:lnTo>
                  <a:lnTo>
                    <a:pt x="51" y="797"/>
                  </a:lnTo>
                  <a:cubicBezTo>
                    <a:pt x="59" y="794"/>
                    <a:pt x="69" y="790"/>
                    <a:pt x="81" y="784"/>
                  </a:cubicBezTo>
                  <a:lnTo>
                    <a:pt x="181" y="764"/>
                  </a:lnTo>
                  <a:lnTo>
                    <a:pt x="382" y="764"/>
                  </a:lnTo>
                  <a:cubicBezTo>
                    <a:pt x="422" y="764"/>
                    <a:pt x="443" y="764"/>
                    <a:pt x="483" y="784"/>
                  </a:cubicBezTo>
                  <a:cubicBezTo>
                    <a:pt x="523" y="784"/>
                    <a:pt x="543" y="804"/>
                    <a:pt x="583" y="804"/>
                  </a:cubicBezTo>
                  <a:cubicBezTo>
                    <a:pt x="623" y="824"/>
                    <a:pt x="664" y="824"/>
                    <a:pt x="684" y="844"/>
                  </a:cubicBezTo>
                  <a:cubicBezTo>
                    <a:pt x="724" y="865"/>
                    <a:pt x="764" y="885"/>
                    <a:pt x="804" y="905"/>
                  </a:cubicBezTo>
                  <a:cubicBezTo>
                    <a:pt x="865" y="945"/>
                    <a:pt x="945" y="1005"/>
                    <a:pt x="1025" y="1066"/>
                  </a:cubicBezTo>
                  <a:cubicBezTo>
                    <a:pt x="1086" y="1106"/>
                    <a:pt x="1166" y="1186"/>
                    <a:pt x="1226" y="1246"/>
                  </a:cubicBezTo>
                  <a:cubicBezTo>
                    <a:pt x="1287" y="1307"/>
                    <a:pt x="1347" y="1387"/>
                    <a:pt x="1387" y="1447"/>
                  </a:cubicBezTo>
                  <a:lnTo>
                    <a:pt x="1447" y="1508"/>
                  </a:lnTo>
                  <a:cubicBezTo>
                    <a:pt x="1488" y="1588"/>
                    <a:pt x="1548" y="1668"/>
                    <a:pt x="1608" y="1769"/>
                  </a:cubicBezTo>
                  <a:cubicBezTo>
                    <a:pt x="1769" y="2030"/>
                    <a:pt x="1909" y="2311"/>
                    <a:pt x="2070" y="2593"/>
                  </a:cubicBezTo>
                  <a:lnTo>
                    <a:pt x="2211" y="2874"/>
                  </a:lnTo>
                  <a:cubicBezTo>
                    <a:pt x="2311" y="3055"/>
                    <a:pt x="2412" y="3256"/>
                    <a:pt x="2512" y="3437"/>
                  </a:cubicBezTo>
                  <a:lnTo>
                    <a:pt x="2673" y="3798"/>
                  </a:lnTo>
                  <a:cubicBezTo>
                    <a:pt x="2774" y="3959"/>
                    <a:pt x="2854" y="4140"/>
                    <a:pt x="2934" y="4301"/>
                  </a:cubicBezTo>
                  <a:cubicBezTo>
                    <a:pt x="2995" y="4421"/>
                    <a:pt x="3055" y="4542"/>
                    <a:pt x="3095" y="4663"/>
                  </a:cubicBezTo>
                  <a:cubicBezTo>
                    <a:pt x="3196" y="4843"/>
                    <a:pt x="3276" y="5044"/>
                    <a:pt x="3356" y="5225"/>
                  </a:cubicBezTo>
                  <a:cubicBezTo>
                    <a:pt x="3376" y="5285"/>
                    <a:pt x="3417" y="5366"/>
                    <a:pt x="3437" y="5426"/>
                  </a:cubicBezTo>
                  <a:cubicBezTo>
                    <a:pt x="3557" y="5687"/>
                    <a:pt x="3658" y="5949"/>
                    <a:pt x="3758" y="6210"/>
                  </a:cubicBezTo>
                  <a:cubicBezTo>
                    <a:pt x="3899" y="6551"/>
                    <a:pt x="4019" y="6873"/>
                    <a:pt x="4140" y="7194"/>
                  </a:cubicBezTo>
                  <a:cubicBezTo>
                    <a:pt x="4180" y="7315"/>
                    <a:pt x="4220" y="7436"/>
                    <a:pt x="4261" y="7536"/>
                  </a:cubicBezTo>
                  <a:cubicBezTo>
                    <a:pt x="4321" y="7737"/>
                    <a:pt x="4381" y="7938"/>
                    <a:pt x="4441" y="8119"/>
                  </a:cubicBezTo>
                  <a:cubicBezTo>
                    <a:pt x="4502" y="8280"/>
                    <a:pt x="4542" y="8420"/>
                    <a:pt x="4582" y="8561"/>
                  </a:cubicBezTo>
                  <a:cubicBezTo>
                    <a:pt x="4622" y="8702"/>
                    <a:pt x="4683" y="8862"/>
                    <a:pt x="4723" y="9023"/>
                  </a:cubicBezTo>
                  <a:cubicBezTo>
                    <a:pt x="4763" y="9184"/>
                    <a:pt x="4823" y="9365"/>
                    <a:pt x="4863" y="9525"/>
                  </a:cubicBezTo>
                  <a:cubicBezTo>
                    <a:pt x="4884" y="9646"/>
                    <a:pt x="4924" y="9767"/>
                    <a:pt x="4944" y="9867"/>
                  </a:cubicBezTo>
                  <a:cubicBezTo>
                    <a:pt x="5004" y="10088"/>
                    <a:pt x="5044" y="10289"/>
                    <a:pt x="5105" y="10490"/>
                  </a:cubicBezTo>
                  <a:cubicBezTo>
                    <a:pt x="5125" y="10570"/>
                    <a:pt x="5145" y="10631"/>
                    <a:pt x="5145" y="10711"/>
                  </a:cubicBezTo>
                  <a:cubicBezTo>
                    <a:pt x="5205" y="10972"/>
                    <a:pt x="5265" y="11254"/>
                    <a:pt x="5326" y="11515"/>
                  </a:cubicBezTo>
                  <a:cubicBezTo>
                    <a:pt x="5326" y="11595"/>
                    <a:pt x="5346" y="11656"/>
                    <a:pt x="5346" y="11716"/>
                  </a:cubicBezTo>
                  <a:cubicBezTo>
                    <a:pt x="5386" y="11917"/>
                    <a:pt x="5426" y="12118"/>
                    <a:pt x="5446" y="12319"/>
                  </a:cubicBezTo>
                  <a:cubicBezTo>
                    <a:pt x="5466" y="12419"/>
                    <a:pt x="5486" y="12520"/>
                    <a:pt x="5486" y="12600"/>
                  </a:cubicBezTo>
                  <a:cubicBezTo>
                    <a:pt x="5527" y="12781"/>
                    <a:pt x="5547" y="12942"/>
                    <a:pt x="5567" y="13102"/>
                  </a:cubicBezTo>
                  <a:cubicBezTo>
                    <a:pt x="5567" y="13203"/>
                    <a:pt x="5587" y="13303"/>
                    <a:pt x="5587" y="13404"/>
                  </a:cubicBezTo>
                  <a:cubicBezTo>
                    <a:pt x="5607" y="13565"/>
                    <a:pt x="5627" y="13725"/>
                    <a:pt x="5647" y="13886"/>
                  </a:cubicBezTo>
                  <a:cubicBezTo>
                    <a:pt x="5647" y="13987"/>
                    <a:pt x="5667" y="14087"/>
                    <a:pt x="5667" y="14188"/>
                  </a:cubicBezTo>
                  <a:cubicBezTo>
                    <a:pt x="5667" y="14348"/>
                    <a:pt x="5687" y="14509"/>
                    <a:pt x="5687" y="14690"/>
                  </a:cubicBezTo>
                  <a:cubicBezTo>
                    <a:pt x="5687" y="14770"/>
                    <a:pt x="5687" y="14851"/>
                    <a:pt x="5707" y="14951"/>
                  </a:cubicBezTo>
                  <a:lnTo>
                    <a:pt x="5707" y="15534"/>
                  </a:lnTo>
                  <a:lnTo>
                    <a:pt x="5707" y="15695"/>
                  </a:lnTo>
                  <a:cubicBezTo>
                    <a:pt x="5707" y="15936"/>
                    <a:pt x="5707" y="16177"/>
                    <a:pt x="5687" y="16418"/>
                  </a:cubicBezTo>
                  <a:cubicBezTo>
                    <a:pt x="5687" y="16478"/>
                    <a:pt x="5687" y="16539"/>
                    <a:pt x="5667" y="16619"/>
                  </a:cubicBezTo>
                  <a:cubicBezTo>
                    <a:pt x="5667" y="16780"/>
                    <a:pt x="5647" y="16961"/>
                    <a:pt x="5647" y="17121"/>
                  </a:cubicBezTo>
                  <a:cubicBezTo>
                    <a:pt x="5647" y="17222"/>
                    <a:pt x="5627" y="17322"/>
                    <a:pt x="5607" y="17403"/>
                  </a:cubicBezTo>
                  <a:cubicBezTo>
                    <a:pt x="5587" y="17543"/>
                    <a:pt x="5587" y="17684"/>
                    <a:pt x="5567" y="17825"/>
                  </a:cubicBezTo>
                  <a:cubicBezTo>
                    <a:pt x="5547" y="17965"/>
                    <a:pt x="5527" y="18046"/>
                    <a:pt x="5506" y="18146"/>
                  </a:cubicBezTo>
                  <a:cubicBezTo>
                    <a:pt x="5506" y="18267"/>
                    <a:pt x="5486" y="18407"/>
                    <a:pt x="5446" y="18528"/>
                  </a:cubicBezTo>
                  <a:cubicBezTo>
                    <a:pt x="5426" y="18649"/>
                    <a:pt x="5406" y="18749"/>
                    <a:pt x="5386" y="18870"/>
                  </a:cubicBezTo>
                  <a:cubicBezTo>
                    <a:pt x="5366" y="18970"/>
                    <a:pt x="5346" y="19091"/>
                    <a:pt x="5306" y="19211"/>
                  </a:cubicBezTo>
                  <a:cubicBezTo>
                    <a:pt x="5285" y="19312"/>
                    <a:pt x="5245" y="19493"/>
                    <a:pt x="5205" y="19633"/>
                  </a:cubicBezTo>
                  <a:cubicBezTo>
                    <a:pt x="5185" y="19714"/>
                    <a:pt x="5145" y="19814"/>
                    <a:pt x="5125" y="19894"/>
                  </a:cubicBezTo>
                  <a:cubicBezTo>
                    <a:pt x="5064" y="20136"/>
                    <a:pt x="4984" y="20357"/>
                    <a:pt x="4904" y="20598"/>
                  </a:cubicBezTo>
                  <a:cubicBezTo>
                    <a:pt x="4823" y="20779"/>
                    <a:pt x="4763" y="20939"/>
                    <a:pt x="4683" y="21120"/>
                  </a:cubicBezTo>
                  <a:cubicBezTo>
                    <a:pt x="4663" y="21160"/>
                    <a:pt x="4642" y="21221"/>
                    <a:pt x="4622" y="21261"/>
                  </a:cubicBezTo>
                  <a:cubicBezTo>
                    <a:pt x="4562" y="21381"/>
                    <a:pt x="4502" y="21502"/>
                    <a:pt x="4441" y="21623"/>
                  </a:cubicBezTo>
                  <a:cubicBezTo>
                    <a:pt x="4401" y="21683"/>
                    <a:pt x="4381" y="21763"/>
                    <a:pt x="4341" y="21824"/>
                  </a:cubicBezTo>
                  <a:cubicBezTo>
                    <a:pt x="4281" y="21944"/>
                    <a:pt x="4220" y="22045"/>
                    <a:pt x="4140" y="22145"/>
                  </a:cubicBezTo>
                  <a:cubicBezTo>
                    <a:pt x="4120" y="22205"/>
                    <a:pt x="4080" y="22266"/>
                    <a:pt x="4040" y="22326"/>
                  </a:cubicBezTo>
                  <a:cubicBezTo>
                    <a:pt x="3939" y="22487"/>
                    <a:pt x="3839" y="22627"/>
                    <a:pt x="3738" y="22768"/>
                  </a:cubicBezTo>
                  <a:lnTo>
                    <a:pt x="3678" y="22868"/>
                  </a:lnTo>
                  <a:cubicBezTo>
                    <a:pt x="3577" y="22989"/>
                    <a:pt x="3497" y="23090"/>
                    <a:pt x="3397" y="23210"/>
                  </a:cubicBezTo>
                  <a:lnTo>
                    <a:pt x="3296" y="23331"/>
                  </a:lnTo>
                  <a:cubicBezTo>
                    <a:pt x="3196" y="23431"/>
                    <a:pt x="3095" y="23552"/>
                    <a:pt x="2995" y="23652"/>
                  </a:cubicBezTo>
                  <a:lnTo>
                    <a:pt x="2934" y="23712"/>
                  </a:lnTo>
                  <a:cubicBezTo>
                    <a:pt x="2794" y="23833"/>
                    <a:pt x="2673" y="23954"/>
                    <a:pt x="2532" y="24074"/>
                  </a:cubicBezTo>
                  <a:lnTo>
                    <a:pt x="2432" y="24155"/>
                  </a:lnTo>
                  <a:cubicBezTo>
                    <a:pt x="2311" y="24235"/>
                    <a:pt x="2211" y="24335"/>
                    <a:pt x="2110" y="24416"/>
                  </a:cubicBezTo>
                  <a:lnTo>
                    <a:pt x="1970" y="24496"/>
                  </a:lnTo>
                  <a:cubicBezTo>
                    <a:pt x="1903" y="24544"/>
                    <a:pt x="1836" y="24592"/>
                    <a:pt x="1767" y="24638"/>
                  </a:cubicBezTo>
                  <a:lnTo>
                    <a:pt x="1767" y="24638"/>
                  </a:lnTo>
                  <a:lnTo>
                    <a:pt x="2934" y="23954"/>
                  </a:lnTo>
                  <a:cubicBezTo>
                    <a:pt x="3095" y="23873"/>
                    <a:pt x="3256" y="23773"/>
                    <a:pt x="3397" y="23672"/>
                  </a:cubicBezTo>
                  <a:lnTo>
                    <a:pt x="3517" y="23592"/>
                  </a:lnTo>
                  <a:cubicBezTo>
                    <a:pt x="3638" y="23512"/>
                    <a:pt x="3738" y="23431"/>
                    <a:pt x="3839" y="23331"/>
                  </a:cubicBezTo>
                  <a:lnTo>
                    <a:pt x="3959" y="23250"/>
                  </a:lnTo>
                  <a:cubicBezTo>
                    <a:pt x="4080" y="23130"/>
                    <a:pt x="4220" y="23029"/>
                    <a:pt x="4341" y="22909"/>
                  </a:cubicBezTo>
                  <a:lnTo>
                    <a:pt x="4401" y="22828"/>
                  </a:lnTo>
                  <a:cubicBezTo>
                    <a:pt x="4502" y="22728"/>
                    <a:pt x="4622" y="22627"/>
                    <a:pt x="4703" y="22507"/>
                  </a:cubicBezTo>
                  <a:lnTo>
                    <a:pt x="4823" y="22386"/>
                  </a:lnTo>
                  <a:cubicBezTo>
                    <a:pt x="4904" y="22286"/>
                    <a:pt x="5004" y="22165"/>
                    <a:pt x="5084" y="22045"/>
                  </a:cubicBezTo>
                  <a:lnTo>
                    <a:pt x="5145" y="21964"/>
                  </a:lnTo>
                  <a:cubicBezTo>
                    <a:pt x="5245" y="21824"/>
                    <a:pt x="5346" y="21703"/>
                    <a:pt x="5426" y="21562"/>
                  </a:cubicBezTo>
                  <a:cubicBezTo>
                    <a:pt x="5426" y="21542"/>
                    <a:pt x="5446" y="21522"/>
                    <a:pt x="5446" y="21522"/>
                  </a:cubicBezTo>
                  <a:cubicBezTo>
                    <a:pt x="5486" y="21462"/>
                    <a:pt x="5527" y="21402"/>
                    <a:pt x="5567" y="21341"/>
                  </a:cubicBezTo>
                  <a:cubicBezTo>
                    <a:pt x="5627" y="21221"/>
                    <a:pt x="5687" y="21120"/>
                    <a:pt x="5748" y="21000"/>
                  </a:cubicBezTo>
                  <a:cubicBezTo>
                    <a:pt x="5788" y="20939"/>
                    <a:pt x="5828" y="20859"/>
                    <a:pt x="5868" y="20799"/>
                  </a:cubicBezTo>
                  <a:cubicBezTo>
                    <a:pt x="5888" y="20718"/>
                    <a:pt x="5928" y="20658"/>
                    <a:pt x="5969" y="20598"/>
                  </a:cubicBezTo>
                  <a:cubicBezTo>
                    <a:pt x="5989" y="20517"/>
                    <a:pt x="6009" y="20497"/>
                    <a:pt x="6029" y="20437"/>
                  </a:cubicBezTo>
                  <a:lnTo>
                    <a:pt x="6089" y="20296"/>
                  </a:lnTo>
                  <a:cubicBezTo>
                    <a:pt x="6170" y="20136"/>
                    <a:pt x="6250" y="19955"/>
                    <a:pt x="6310" y="19774"/>
                  </a:cubicBezTo>
                  <a:cubicBezTo>
                    <a:pt x="6391" y="19553"/>
                    <a:pt x="6471" y="19312"/>
                    <a:pt x="6551" y="19071"/>
                  </a:cubicBezTo>
                  <a:cubicBezTo>
                    <a:pt x="6551" y="19050"/>
                    <a:pt x="6551" y="19030"/>
                    <a:pt x="6551" y="19010"/>
                  </a:cubicBezTo>
                  <a:cubicBezTo>
                    <a:pt x="6572" y="18950"/>
                    <a:pt x="6592" y="18870"/>
                    <a:pt x="6612" y="18809"/>
                  </a:cubicBezTo>
                  <a:cubicBezTo>
                    <a:pt x="6652" y="18669"/>
                    <a:pt x="6692" y="18508"/>
                    <a:pt x="6732" y="18367"/>
                  </a:cubicBezTo>
                  <a:cubicBezTo>
                    <a:pt x="6732" y="18347"/>
                    <a:pt x="6752" y="18307"/>
                    <a:pt x="6752" y="18287"/>
                  </a:cubicBezTo>
                  <a:cubicBezTo>
                    <a:pt x="6772" y="18206"/>
                    <a:pt x="6793" y="18126"/>
                    <a:pt x="6793" y="18026"/>
                  </a:cubicBezTo>
                  <a:cubicBezTo>
                    <a:pt x="6813" y="17945"/>
                    <a:pt x="6853" y="17805"/>
                    <a:pt x="6873" y="17684"/>
                  </a:cubicBezTo>
                  <a:cubicBezTo>
                    <a:pt x="6873" y="17644"/>
                    <a:pt x="6893" y="17624"/>
                    <a:pt x="6893" y="17584"/>
                  </a:cubicBezTo>
                  <a:cubicBezTo>
                    <a:pt x="6913" y="17503"/>
                    <a:pt x="6913" y="17403"/>
                    <a:pt x="6933" y="17322"/>
                  </a:cubicBezTo>
                  <a:cubicBezTo>
                    <a:pt x="6953" y="17222"/>
                    <a:pt x="6953" y="17101"/>
                    <a:pt x="6973" y="16981"/>
                  </a:cubicBezTo>
                  <a:lnTo>
                    <a:pt x="6994" y="16900"/>
                  </a:lnTo>
                  <a:cubicBezTo>
                    <a:pt x="7014" y="16780"/>
                    <a:pt x="7014" y="16679"/>
                    <a:pt x="7034" y="16579"/>
                  </a:cubicBezTo>
                  <a:cubicBezTo>
                    <a:pt x="7034" y="16478"/>
                    <a:pt x="7054" y="16378"/>
                    <a:pt x="7054" y="16277"/>
                  </a:cubicBezTo>
                  <a:lnTo>
                    <a:pt x="7054" y="16217"/>
                  </a:lnTo>
                  <a:cubicBezTo>
                    <a:pt x="7074" y="16076"/>
                    <a:pt x="7074" y="15916"/>
                    <a:pt x="7074" y="15775"/>
                  </a:cubicBezTo>
                  <a:cubicBezTo>
                    <a:pt x="7074" y="15695"/>
                    <a:pt x="7074" y="15634"/>
                    <a:pt x="7094" y="15574"/>
                  </a:cubicBezTo>
                  <a:lnTo>
                    <a:pt x="7094" y="15534"/>
                  </a:lnTo>
                  <a:cubicBezTo>
                    <a:pt x="7094" y="15313"/>
                    <a:pt x="7114" y="15092"/>
                    <a:pt x="7114" y="14871"/>
                  </a:cubicBezTo>
                  <a:lnTo>
                    <a:pt x="7114" y="14851"/>
                  </a:lnTo>
                  <a:cubicBezTo>
                    <a:pt x="7174" y="14851"/>
                    <a:pt x="7174" y="14790"/>
                    <a:pt x="7174" y="14730"/>
                  </a:cubicBezTo>
                  <a:lnTo>
                    <a:pt x="7174" y="14228"/>
                  </a:lnTo>
                  <a:lnTo>
                    <a:pt x="7174" y="14147"/>
                  </a:lnTo>
                  <a:cubicBezTo>
                    <a:pt x="7174" y="14067"/>
                    <a:pt x="7174" y="13966"/>
                    <a:pt x="7174" y="13906"/>
                  </a:cubicBezTo>
                  <a:lnTo>
                    <a:pt x="7154" y="13565"/>
                  </a:lnTo>
                  <a:lnTo>
                    <a:pt x="7134" y="13404"/>
                  </a:lnTo>
                  <a:cubicBezTo>
                    <a:pt x="7134" y="13303"/>
                    <a:pt x="7134" y="13203"/>
                    <a:pt x="7114" y="13122"/>
                  </a:cubicBezTo>
                  <a:cubicBezTo>
                    <a:pt x="7094" y="13022"/>
                    <a:pt x="7114" y="12962"/>
                    <a:pt x="7094" y="12861"/>
                  </a:cubicBezTo>
                  <a:cubicBezTo>
                    <a:pt x="7074" y="12761"/>
                    <a:pt x="7074" y="12700"/>
                    <a:pt x="7074" y="12620"/>
                  </a:cubicBezTo>
                  <a:cubicBezTo>
                    <a:pt x="7054" y="12520"/>
                    <a:pt x="7054" y="12419"/>
                    <a:pt x="7034" y="12319"/>
                  </a:cubicBezTo>
                  <a:cubicBezTo>
                    <a:pt x="7034" y="12258"/>
                    <a:pt x="7014" y="12198"/>
                    <a:pt x="7014" y="12158"/>
                  </a:cubicBezTo>
                  <a:cubicBezTo>
                    <a:pt x="6994" y="12037"/>
                    <a:pt x="6973" y="11917"/>
                    <a:pt x="6973" y="11796"/>
                  </a:cubicBezTo>
                  <a:cubicBezTo>
                    <a:pt x="6953" y="11696"/>
                    <a:pt x="6933" y="11615"/>
                    <a:pt x="6933" y="11515"/>
                  </a:cubicBezTo>
                  <a:lnTo>
                    <a:pt x="6913" y="11435"/>
                  </a:lnTo>
                  <a:cubicBezTo>
                    <a:pt x="6893" y="11254"/>
                    <a:pt x="6853" y="11093"/>
                    <a:pt x="6833" y="10932"/>
                  </a:cubicBezTo>
                  <a:cubicBezTo>
                    <a:pt x="6833" y="10852"/>
                    <a:pt x="6813" y="10791"/>
                    <a:pt x="6793" y="10731"/>
                  </a:cubicBezTo>
                  <a:lnTo>
                    <a:pt x="6793" y="10691"/>
                  </a:lnTo>
                  <a:cubicBezTo>
                    <a:pt x="6752" y="10450"/>
                    <a:pt x="6692" y="10189"/>
                    <a:pt x="6632" y="9927"/>
                  </a:cubicBezTo>
                  <a:cubicBezTo>
                    <a:pt x="6632" y="9927"/>
                    <a:pt x="6632" y="9907"/>
                    <a:pt x="6632" y="9907"/>
                  </a:cubicBezTo>
                  <a:cubicBezTo>
                    <a:pt x="6612" y="9847"/>
                    <a:pt x="6612" y="9767"/>
                    <a:pt x="6592" y="9686"/>
                  </a:cubicBezTo>
                  <a:cubicBezTo>
                    <a:pt x="6551" y="9505"/>
                    <a:pt x="6491" y="9325"/>
                    <a:pt x="6451" y="9124"/>
                  </a:cubicBezTo>
                  <a:lnTo>
                    <a:pt x="6431" y="9063"/>
                  </a:lnTo>
                  <a:cubicBezTo>
                    <a:pt x="6411" y="8963"/>
                    <a:pt x="6371" y="8842"/>
                    <a:pt x="6350" y="8722"/>
                  </a:cubicBezTo>
                  <a:cubicBezTo>
                    <a:pt x="6310" y="8601"/>
                    <a:pt x="6270" y="8440"/>
                    <a:pt x="6230" y="8300"/>
                  </a:cubicBezTo>
                  <a:cubicBezTo>
                    <a:pt x="6230" y="8280"/>
                    <a:pt x="6210" y="8239"/>
                    <a:pt x="6210" y="8219"/>
                  </a:cubicBezTo>
                  <a:cubicBezTo>
                    <a:pt x="6170" y="8059"/>
                    <a:pt x="6109" y="7918"/>
                    <a:pt x="6069" y="7757"/>
                  </a:cubicBezTo>
                  <a:cubicBezTo>
                    <a:pt x="6029" y="7637"/>
                    <a:pt x="5989" y="7516"/>
                    <a:pt x="5969" y="7395"/>
                  </a:cubicBezTo>
                  <a:cubicBezTo>
                    <a:pt x="5969" y="7375"/>
                    <a:pt x="5949" y="7355"/>
                    <a:pt x="5928" y="7335"/>
                  </a:cubicBezTo>
                  <a:cubicBezTo>
                    <a:pt x="5868" y="7134"/>
                    <a:pt x="5808" y="6933"/>
                    <a:pt x="5728" y="6732"/>
                  </a:cubicBezTo>
                  <a:cubicBezTo>
                    <a:pt x="5707" y="6632"/>
                    <a:pt x="5667" y="6551"/>
                    <a:pt x="5627" y="6451"/>
                  </a:cubicBezTo>
                  <a:lnTo>
                    <a:pt x="5627" y="6391"/>
                  </a:lnTo>
                  <a:cubicBezTo>
                    <a:pt x="5506" y="6069"/>
                    <a:pt x="5366" y="5748"/>
                    <a:pt x="5245" y="5406"/>
                  </a:cubicBezTo>
                  <a:lnTo>
                    <a:pt x="5245" y="5386"/>
                  </a:lnTo>
                  <a:cubicBezTo>
                    <a:pt x="5145" y="5125"/>
                    <a:pt x="5044" y="4884"/>
                    <a:pt x="4944" y="4622"/>
                  </a:cubicBezTo>
                  <a:cubicBezTo>
                    <a:pt x="4904" y="4562"/>
                    <a:pt x="4884" y="4482"/>
                    <a:pt x="4843" y="4421"/>
                  </a:cubicBezTo>
                  <a:lnTo>
                    <a:pt x="4703" y="4100"/>
                  </a:lnTo>
                  <a:cubicBezTo>
                    <a:pt x="4683" y="4019"/>
                    <a:pt x="4622" y="3939"/>
                    <a:pt x="4602" y="3859"/>
                  </a:cubicBezTo>
                  <a:cubicBezTo>
                    <a:pt x="4562" y="3778"/>
                    <a:pt x="4482" y="3597"/>
                    <a:pt x="4421" y="3497"/>
                  </a:cubicBezTo>
                  <a:lnTo>
                    <a:pt x="4180" y="2995"/>
                  </a:lnTo>
                  <a:lnTo>
                    <a:pt x="3999" y="2633"/>
                  </a:lnTo>
                  <a:cubicBezTo>
                    <a:pt x="3979" y="2593"/>
                    <a:pt x="3959" y="2553"/>
                    <a:pt x="3939" y="2492"/>
                  </a:cubicBezTo>
                  <a:cubicBezTo>
                    <a:pt x="3859" y="2352"/>
                    <a:pt x="3778" y="2211"/>
                    <a:pt x="3698" y="2070"/>
                  </a:cubicBezTo>
                  <a:lnTo>
                    <a:pt x="3557" y="1809"/>
                  </a:lnTo>
                  <a:cubicBezTo>
                    <a:pt x="3417" y="1528"/>
                    <a:pt x="3256" y="1246"/>
                    <a:pt x="3095" y="965"/>
                  </a:cubicBezTo>
                  <a:cubicBezTo>
                    <a:pt x="3035" y="865"/>
                    <a:pt x="2995" y="784"/>
                    <a:pt x="2934" y="704"/>
                  </a:cubicBezTo>
                  <a:cubicBezTo>
                    <a:pt x="2914" y="684"/>
                    <a:pt x="2894" y="664"/>
                    <a:pt x="2874" y="644"/>
                  </a:cubicBezTo>
                  <a:lnTo>
                    <a:pt x="2834" y="583"/>
                  </a:lnTo>
                  <a:lnTo>
                    <a:pt x="2733" y="483"/>
                  </a:lnTo>
                  <a:lnTo>
                    <a:pt x="2713" y="443"/>
                  </a:lnTo>
                  <a:lnTo>
                    <a:pt x="2693" y="443"/>
                  </a:lnTo>
                  <a:lnTo>
                    <a:pt x="2673" y="402"/>
                  </a:lnTo>
                  <a:lnTo>
                    <a:pt x="2593" y="342"/>
                  </a:lnTo>
                  <a:lnTo>
                    <a:pt x="2532" y="282"/>
                  </a:lnTo>
                  <a:lnTo>
                    <a:pt x="2492" y="242"/>
                  </a:lnTo>
                  <a:lnTo>
                    <a:pt x="2432" y="201"/>
                  </a:lnTo>
                  <a:lnTo>
                    <a:pt x="2392" y="161"/>
                  </a:lnTo>
                  <a:lnTo>
                    <a:pt x="2331" y="141"/>
                  </a:lnTo>
                  <a:lnTo>
                    <a:pt x="2251" y="101"/>
                  </a:lnTo>
                  <a:lnTo>
                    <a:pt x="2231" y="101"/>
                  </a:lnTo>
                  <a:lnTo>
                    <a:pt x="2211" y="81"/>
                  </a:lnTo>
                  <a:lnTo>
                    <a:pt x="2151" y="61"/>
                  </a:lnTo>
                  <a:lnTo>
                    <a:pt x="2110" y="61"/>
                  </a:lnTo>
                  <a:lnTo>
                    <a:pt x="2070" y="41"/>
                  </a:lnTo>
                  <a:lnTo>
                    <a:pt x="2030" y="21"/>
                  </a:lnTo>
                  <a:lnTo>
                    <a:pt x="1990" y="1"/>
                  </a:lnTo>
                  <a:close/>
                  <a:moveTo>
                    <a:pt x="1767" y="24638"/>
                  </a:moveTo>
                  <a:lnTo>
                    <a:pt x="1528" y="24778"/>
                  </a:lnTo>
                  <a:cubicBezTo>
                    <a:pt x="1612" y="24735"/>
                    <a:pt x="1691" y="24688"/>
                    <a:pt x="1767" y="24638"/>
                  </a:cubicBezTo>
                  <a:close/>
                </a:path>
              </a:pathLst>
            </a:custGeom>
            <a:solidFill>
              <a:srgbClr val="FF5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25"/>
          <p:cNvGrpSpPr/>
          <p:nvPr/>
        </p:nvGrpSpPr>
        <p:grpSpPr>
          <a:xfrm>
            <a:off x="7129460" y="1108716"/>
            <a:ext cx="434139" cy="389047"/>
            <a:chOff x="3047875" y="2232525"/>
            <a:chExt cx="938475" cy="841000"/>
          </a:xfrm>
        </p:grpSpPr>
        <p:sp>
          <p:nvSpPr>
            <p:cNvPr id="825" name="Google Shape;825;p25"/>
            <p:cNvSpPr/>
            <p:nvPr/>
          </p:nvSpPr>
          <p:spPr>
            <a:xfrm>
              <a:off x="3395025" y="2885725"/>
              <a:ext cx="206500" cy="187800"/>
            </a:xfrm>
            <a:custGeom>
              <a:rect b="b" l="l" r="r" t="t"/>
              <a:pathLst>
                <a:path extrusionOk="0" h="7512" w="8260">
                  <a:moveTo>
                    <a:pt x="1510" y="0"/>
                  </a:moveTo>
                  <a:cubicBezTo>
                    <a:pt x="966" y="0"/>
                    <a:pt x="456" y="122"/>
                    <a:pt x="1" y="378"/>
                  </a:cubicBezTo>
                  <a:lnTo>
                    <a:pt x="4120" y="7512"/>
                  </a:lnTo>
                  <a:lnTo>
                    <a:pt x="8260" y="5161"/>
                  </a:lnTo>
                  <a:cubicBezTo>
                    <a:pt x="7134" y="3191"/>
                    <a:pt x="5627" y="1664"/>
                    <a:pt x="4140" y="800"/>
                  </a:cubicBezTo>
                  <a:cubicBezTo>
                    <a:pt x="3233" y="280"/>
                    <a:pt x="2333" y="0"/>
                    <a:pt x="15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5"/>
            <p:cNvSpPr/>
            <p:nvPr/>
          </p:nvSpPr>
          <p:spPr>
            <a:xfrm>
              <a:off x="3395525" y="2866525"/>
              <a:ext cx="241675" cy="148225"/>
            </a:xfrm>
            <a:custGeom>
              <a:rect b="b" l="l" r="r" t="t"/>
              <a:pathLst>
                <a:path extrusionOk="0" h="5929" w="9667">
                  <a:moveTo>
                    <a:pt x="2593" y="1"/>
                  </a:moveTo>
                  <a:cubicBezTo>
                    <a:pt x="2492" y="1"/>
                    <a:pt x="2392" y="41"/>
                    <a:pt x="2292" y="61"/>
                  </a:cubicBezTo>
                  <a:lnTo>
                    <a:pt x="2271" y="61"/>
                  </a:lnTo>
                  <a:lnTo>
                    <a:pt x="2131" y="81"/>
                  </a:lnTo>
                  <a:lnTo>
                    <a:pt x="2070" y="81"/>
                  </a:lnTo>
                  <a:cubicBezTo>
                    <a:pt x="2010" y="101"/>
                    <a:pt x="1950" y="121"/>
                    <a:pt x="1870" y="161"/>
                  </a:cubicBezTo>
                  <a:lnTo>
                    <a:pt x="1729" y="222"/>
                  </a:lnTo>
                  <a:lnTo>
                    <a:pt x="1648" y="242"/>
                  </a:lnTo>
                  <a:cubicBezTo>
                    <a:pt x="1568" y="282"/>
                    <a:pt x="1488" y="322"/>
                    <a:pt x="1427" y="362"/>
                  </a:cubicBezTo>
                  <a:lnTo>
                    <a:pt x="1" y="1186"/>
                  </a:lnTo>
                  <a:cubicBezTo>
                    <a:pt x="81" y="1146"/>
                    <a:pt x="161" y="1106"/>
                    <a:pt x="242" y="1066"/>
                  </a:cubicBezTo>
                  <a:lnTo>
                    <a:pt x="302" y="1046"/>
                  </a:lnTo>
                  <a:cubicBezTo>
                    <a:pt x="362" y="1005"/>
                    <a:pt x="403" y="985"/>
                    <a:pt x="463" y="965"/>
                  </a:cubicBezTo>
                  <a:cubicBezTo>
                    <a:pt x="523" y="965"/>
                    <a:pt x="604" y="925"/>
                    <a:pt x="684" y="905"/>
                  </a:cubicBezTo>
                  <a:lnTo>
                    <a:pt x="724" y="905"/>
                  </a:lnTo>
                  <a:cubicBezTo>
                    <a:pt x="784" y="885"/>
                    <a:pt x="845" y="885"/>
                    <a:pt x="905" y="865"/>
                  </a:cubicBezTo>
                  <a:cubicBezTo>
                    <a:pt x="1005" y="845"/>
                    <a:pt x="1106" y="825"/>
                    <a:pt x="1186" y="825"/>
                  </a:cubicBezTo>
                  <a:lnTo>
                    <a:pt x="1829" y="825"/>
                  </a:lnTo>
                  <a:lnTo>
                    <a:pt x="1970" y="845"/>
                  </a:lnTo>
                  <a:lnTo>
                    <a:pt x="2111" y="865"/>
                  </a:lnTo>
                  <a:lnTo>
                    <a:pt x="2211" y="885"/>
                  </a:lnTo>
                  <a:cubicBezTo>
                    <a:pt x="2271" y="885"/>
                    <a:pt x="2332" y="905"/>
                    <a:pt x="2372" y="905"/>
                  </a:cubicBezTo>
                  <a:lnTo>
                    <a:pt x="2472" y="925"/>
                  </a:lnTo>
                  <a:lnTo>
                    <a:pt x="2653" y="985"/>
                  </a:lnTo>
                  <a:lnTo>
                    <a:pt x="2734" y="1005"/>
                  </a:lnTo>
                  <a:lnTo>
                    <a:pt x="2975" y="1086"/>
                  </a:lnTo>
                  <a:lnTo>
                    <a:pt x="3035" y="1106"/>
                  </a:lnTo>
                  <a:lnTo>
                    <a:pt x="3236" y="1186"/>
                  </a:lnTo>
                  <a:lnTo>
                    <a:pt x="3336" y="1227"/>
                  </a:lnTo>
                  <a:cubicBezTo>
                    <a:pt x="3397" y="1247"/>
                    <a:pt x="3437" y="1267"/>
                    <a:pt x="3497" y="1287"/>
                  </a:cubicBezTo>
                  <a:lnTo>
                    <a:pt x="3598" y="1347"/>
                  </a:lnTo>
                  <a:lnTo>
                    <a:pt x="3758" y="1427"/>
                  </a:lnTo>
                  <a:lnTo>
                    <a:pt x="3859" y="1468"/>
                  </a:lnTo>
                  <a:cubicBezTo>
                    <a:pt x="3939" y="1508"/>
                    <a:pt x="4020" y="1568"/>
                    <a:pt x="4100" y="1608"/>
                  </a:cubicBezTo>
                  <a:lnTo>
                    <a:pt x="4321" y="1749"/>
                  </a:lnTo>
                  <a:lnTo>
                    <a:pt x="4401" y="1789"/>
                  </a:lnTo>
                  <a:cubicBezTo>
                    <a:pt x="4502" y="1809"/>
                    <a:pt x="4582" y="1849"/>
                    <a:pt x="4663" y="1910"/>
                  </a:cubicBezTo>
                  <a:lnTo>
                    <a:pt x="4743" y="1970"/>
                  </a:lnTo>
                  <a:cubicBezTo>
                    <a:pt x="4803" y="2010"/>
                    <a:pt x="4864" y="2050"/>
                    <a:pt x="4944" y="2111"/>
                  </a:cubicBezTo>
                  <a:lnTo>
                    <a:pt x="5065" y="2191"/>
                  </a:lnTo>
                  <a:lnTo>
                    <a:pt x="5205" y="2312"/>
                  </a:lnTo>
                  <a:cubicBezTo>
                    <a:pt x="5266" y="2352"/>
                    <a:pt x="5306" y="2392"/>
                    <a:pt x="5366" y="2452"/>
                  </a:cubicBezTo>
                  <a:cubicBezTo>
                    <a:pt x="5406" y="2492"/>
                    <a:pt x="5446" y="2513"/>
                    <a:pt x="5487" y="2553"/>
                  </a:cubicBezTo>
                  <a:cubicBezTo>
                    <a:pt x="5567" y="2613"/>
                    <a:pt x="5647" y="2693"/>
                    <a:pt x="5748" y="2774"/>
                  </a:cubicBezTo>
                  <a:lnTo>
                    <a:pt x="5768" y="2794"/>
                  </a:lnTo>
                  <a:cubicBezTo>
                    <a:pt x="5868" y="2894"/>
                    <a:pt x="5969" y="2995"/>
                    <a:pt x="6069" y="3095"/>
                  </a:cubicBezTo>
                  <a:lnTo>
                    <a:pt x="6150" y="3156"/>
                  </a:lnTo>
                  <a:cubicBezTo>
                    <a:pt x="6250" y="3256"/>
                    <a:pt x="6331" y="3357"/>
                    <a:pt x="6431" y="3457"/>
                  </a:cubicBezTo>
                  <a:lnTo>
                    <a:pt x="6511" y="3537"/>
                  </a:lnTo>
                  <a:cubicBezTo>
                    <a:pt x="6652" y="3678"/>
                    <a:pt x="6773" y="3839"/>
                    <a:pt x="6913" y="4000"/>
                  </a:cubicBezTo>
                  <a:lnTo>
                    <a:pt x="6994" y="4100"/>
                  </a:lnTo>
                  <a:cubicBezTo>
                    <a:pt x="7074" y="4201"/>
                    <a:pt x="7154" y="4301"/>
                    <a:pt x="7255" y="4422"/>
                  </a:cubicBezTo>
                  <a:lnTo>
                    <a:pt x="7315" y="4502"/>
                  </a:lnTo>
                  <a:cubicBezTo>
                    <a:pt x="7416" y="4643"/>
                    <a:pt x="7496" y="4763"/>
                    <a:pt x="7597" y="4904"/>
                  </a:cubicBezTo>
                  <a:cubicBezTo>
                    <a:pt x="7617" y="4944"/>
                    <a:pt x="7657" y="4984"/>
                    <a:pt x="7677" y="5004"/>
                  </a:cubicBezTo>
                  <a:cubicBezTo>
                    <a:pt x="7737" y="5125"/>
                    <a:pt x="7818" y="5225"/>
                    <a:pt x="7898" y="5346"/>
                  </a:cubicBezTo>
                  <a:lnTo>
                    <a:pt x="7978" y="5467"/>
                  </a:lnTo>
                  <a:cubicBezTo>
                    <a:pt x="8059" y="5627"/>
                    <a:pt x="8159" y="5768"/>
                    <a:pt x="8240" y="5929"/>
                  </a:cubicBezTo>
                  <a:lnTo>
                    <a:pt x="9666" y="5105"/>
                  </a:lnTo>
                  <a:cubicBezTo>
                    <a:pt x="9566" y="4944"/>
                    <a:pt x="9485" y="4803"/>
                    <a:pt x="9385" y="4643"/>
                  </a:cubicBezTo>
                  <a:lnTo>
                    <a:pt x="9305" y="4522"/>
                  </a:lnTo>
                  <a:cubicBezTo>
                    <a:pt x="9244" y="4401"/>
                    <a:pt x="9164" y="4301"/>
                    <a:pt x="9084" y="4180"/>
                  </a:cubicBezTo>
                  <a:lnTo>
                    <a:pt x="9023" y="4080"/>
                  </a:lnTo>
                  <a:cubicBezTo>
                    <a:pt x="8923" y="3939"/>
                    <a:pt x="8822" y="3799"/>
                    <a:pt x="8722" y="3678"/>
                  </a:cubicBezTo>
                  <a:lnTo>
                    <a:pt x="8662" y="3598"/>
                  </a:lnTo>
                  <a:lnTo>
                    <a:pt x="8420" y="3276"/>
                  </a:lnTo>
                  <a:lnTo>
                    <a:pt x="8360" y="3216"/>
                  </a:lnTo>
                  <a:cubicBezTo>
                    <a:pt x="8360" y="3216"/>
                    <a:pt x="8340" y="3196"/>
                    <a:pt x="8340" y="3176"/>
                  </a:cubicBezTo>
                  <a:cubicBezTo>
                    <a:pt x="8199" y="3015"/>
                    <a:pt x="8059" y="2854"/>
                    <a:pt x="7918" y="2714"/>
                  </a:cubicBezTo>
                  <a:lnTo>
                    <a:pt x="7898" y="2673"/>
                  </a:lnTo>
                  <a:lnTo>
                    <a:pt x="7838" y="2633"/>
                  </a:lnTo>
                  <a:cubicBezTo>
                    <a:pt x="7757" y="2533"/>
                    <a:pt x="7657" y="2432"/>
                    <a:pt x="7556" y="2332"/>
                  </a:cubicBezTo>
                  <a:lnTo>
                    <a:pt x="7516" y="2292"/>
                  </a:lnTo>
                  <a:cubicBezTo>
                    <a:pt x="7496" y="2271"/>
                    <a:pt x="7496" y="2271"/>
                    <a:pt x="7496" y="2271"/>
                  </a:cubicBezTo>
                  <a:cubicBezTo>
                    <a:pt x="7396" y="2171"/>
                    <a:pt x="7295" y="2070"/>
                    <a:pt x="7195" y="1970"/>
                  </a:cubicBezTo>
                  <a:lnTo>
                    <a:pt x="7154" y="1950"/>
                  </a:lnTo>
                  <a:lnTo>
                    <a:pt x="6913" y="1729"/>
                  </a:lnTo>
                  <a:lnTo>
                    <a:pt x="6893" y="1709"/>
                  </a:lnTo>
                  <a:lnTo>
                    <a:pt x="6773" y="1628"/>
                  </a:lnTo>
                  <a:lnTo>
                    <a:pt x="6632" y="1488"/>
                  </a:lnTo>
                  <a:lnTo>
                    <a:pt x="6612" y="1488"/>
                  </a:lnTo>
                  <a:lnTo>
                    <a:pt x="6471" y="1367"/>
                  </a:lnTo>
                  <a:lnTo>
                    <a:pt x="6351" y="1287"/>
                  </a:lnTo>
                  <a:lnTo>
                    <a:pt x="6351" y="1267"/>
                  </a:lnTo>
                  <a:lnTo>
                    <a:pt x="6150" y="1146"/>
                  </a:lnTo>
                  <a:lnTo>
                    <a:pt x="6089" y="1106"/>
                  </a:lnTo>
                  <a:lnTo>
                    <a:pt x="5828" y="925"/>
                  </a:lnTo>
                  <a:lnTo>
                    <a:pt x="5768" y="885"/>
                  </a:lnTo>
                  <a:cubicBezTo>
                    <a:pt x="5708" y="845"/>
                    <a:pt x="5647" y="825"/>
                    <a:pt x="5587" y="784"/>
                  </a:cubicBezTo>
                  <a:lnTo>
                    <a:pt x="5547" y="764"/>
                  </a:lnTo>
                  <a:lnTo>
                    <a:pt x="5346" y="644"/>
                  </a:lnTo>
                  <a:lnTo>
                    <a:pt x="5306" y="624"/>
                  </a:lnTo>
                  <a:lnTo>
                    <a:pt x="5205" y="563"/>
                  </a:lnTo>
                  <a:lnTo>
                    <a:pt x="5125" y="523"/>
                  </a:lnTo>
                  <a:lnTo>
                    <a:pt x="5045" y="483"/>
                  </a:lnTo>
                  <a:lnTo>
                    <a:pt x="4944" y="443"/>
                  </a:lnTo>
                  <a:lnTo>
                    <a:pt x="4884" y="423"/>
                  </a:lnTo>
                  <a:lnTo>
                    <a:pt x="4763" y="362"/>
                  </a:lnTo>
                  <a:lnTo>
                    <a:pt x="4683" y="322"/>
                  </a:lnTo>
                  <a:lnTo>
                    <a:pt x="4643" y="322"/>
                  </a:lnTo>
                  <a:lnTo>
                    <a:pt x="4462" y="242"/>
                  </a:lnTo>
                  <a:lnTo>
                    <a:pt x="4422" y="242"/>
                  </a:lnTo>
                  <a:cubicBezTo>
                    <a:pt x="4341" y="202"/>
                    <a:pt x="4261" y="182"/>
                    <a:pt x="4160" y="161"/>
                  </a:cubicBezTo>
                  <a:lnTo>
                    <a:pt x="4080" y="141"/>
                  </a:lnTo>
                  <a:lnTo>
                    <a:pt x="3939" y="101"/>
                  </a:lnTo>
                  <a:lnTo>
                    <a:pt x="3899" y="101"/>
                  </a:lnTo>
                  <a:cubicBezTo>
                    <a:pt x="3879" y="101"/>
                    <a:pt x="3839" y="81"/>
                    <a:pt x="3799" y="61"/>
                  </a:cubicBezTo>
                  <a:lnTo>
                    <a:pt x="3698" y="41"/>
                  </a:lnTo>
                  <a:lnTo>
                    <a:pt x="3658" y="41"/>
                  </a:lnTo>
                  <a:lnTo>
                    <a:pt x="3537" y="21"/>
                  </a:lnTo>
                  <a:lnTo>
                    <a:pt x="3437" y="1"/>
                  </a:lnTo>
                  <a:close/>
                </a:path>
              </a:pathLst>
            </a:custGeom>
            <a:solidFill>
              <a:srgbClr val="55CC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5"/>
            <p:cNvSpPr/>
            <p:nvPr/>
          </p:nvSpPr>
          <p:spPr>
            <a:xfrm>
              <a:off x="3219700" y="2565650"/>
              <a:ext cx="558150" cy="408925"/>
            </a:xfrm>
            <a:custGeom>
              <a:rect b="b" l="l" r="r" t="t"/>
              <a:pathLst>
                <a:path extrusionOk="0" h="16357" w="22326">
                  <a:moveTo>
                    <a:pt x="4071" y="0"/>
                  </a:moveTo>
                  <a:cubicBezTo>
                    <a:pt x="2605" y="0"/>
                    <a:pt x="1228" y="330"/>
                    <a:pt x="0" y="1024"/>
                  </a:cubicBezTo>
                  <a:lnTo>
                    <a:pt x="4220" y="8338"/>
                  </a:lnTo>
                  <a:cubicBezTo>
                    <a:pt x="4973" y="7910"/>
                    <a:pt x="5820" y="7707"/>
                    <a:pt x="6724" y="7707"/>
                  </a:cubicBezTo>
                  <a:cubicBezTo>
                    <a:pt x="8111" y="7707"/>
                    <a:pt x="9632" y="8186"/>
                    <a:pt x="11153" y="9062"/>
                  </a:cubicBezTo>
                  <a:cubicBezTo>
                    <a:pt x="13665" y="10509"/>
                    <a:pt x="16177" y="13061"/>
                    <a:pt x="18086" y="16356"/>
                  </a:cubicBezTo>
                  <a:lnTo>
                    <a:pt x="22326" y="13925"/>
                  </a:lnTo>
                  <a:cubicBezTo>
                    <a:pt x="19272" y="8620"/>
                    <a:pt x="15232" y="4500"/>
                    <a:pt x="11173" y="2169"/>
                  </a:cubicBezTo>
                  <a:cubicBezTo>
                    <a:pt x="8737" y="763"/>
                    <a:pt x="6300" y="0"/>
                    <a:pt x="4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5"/>
            <p:cNvSpPr/>
            <p:nvPr/>
          </p:nvSpPr>
          <p:spPr>
            <a:xfrm>
              <a:off x="3219700" y="2545525"/>
              <a:ext cx="593825" cy="368250"/>
            </a:xfrm>
            <a:custGeom>
              <a:rect b="b" l="l" r="r" t="t"/>
              <a:pathLst>
                <a:path extrusionOk="0" h="14730" w="23753">
                  <a:moveTo>
                    <a:pt x="5185" y="0"/>
                  </a:moveTo>
                  <a:cubicBezTo>
                    <a:pt x="5004" y="0"/>
                    <a:pt x="4843" y="20"/>
                    <a:pt x="4662" y="40"/>
                  </a:cubicBezTo>
                  <a:lnTo>
                    <a:pt x="4602" y="40"/>
                  </a:lnTo>
                  <a:lnTo>
                    <a:pt x="4482" y="60"/>
                  </a:lnTo>
                  <a:cubicBezTo>
                    <a:pt x="4321" y="80"/>
                    <a:pt x="4160" y="101"/>
                    <a:pt x="3979" y="121"/>
                  </a:cubicBezTo>
                  <a:lnTo>
                    <a:pt x="3839" y="141"/>
                  </a:lnTo>
                  <a:cubicBezTo>
                    <a:pt x="3818" y="141"/>
                    <a:pt x="3778" y="141"/>
                    <a:pt x="3758" y="161"/>
                  </a:cubicBezTo>
                  <a:cubicBezTo>
                    <a:pt x="3618" y="181"/>
                    <a:pt x="3517" y="221"/>
                    <a:pt x="3356" y="261"/>
                  </a:cubicBezTo>
                  <a:lnTo>
                    <a:pt x="3236" y="281"/>
                  </a:lnTo>
                  <a:cubicBezTo>
                    <a:pt x="3035" y="342"/>
                    <a:pt x="2854" y="402"/>
                    <a:pt x="2673" y="462"/>
                  </a:cubicBezTo>
                  <a:lnTo>
                    <a:pt x="2633" y="482"/>
                  </a:lnTo>
                  <a:lnTo>
                    <a:pt x="2573" y="482"/>
                  </a:lnTo>
                  <a:cubicBezTo>
                    <a:pt x="2392" y="563"/>
                    <a:pt x="2191" y="643"/>
                    <a:pt x="2010" y="723"/>
                  </a:cubicBezTo>
                  <a:lnTo>
                    <a:pt x="1990" y="744"/>
                  </a:lnTo>
                  <a:cubicBezTo>
                    <a:pt x="1789" y="824"/>
                    <a:pt x="1608" y="924"/>
                    <a:pt x="1407" y="1025"/>
                  </a:cubicBezTo>
                  <a:lnTo>
                    <a:pt x="0" y="1849"/>
                  </a:lnTo>
                  <a:cubicBezTo>
                    <a:pt x="181" y="1748"/>
                    <a:pt x="382" y="1648"/>
                    <a:pt x="563" y="1567"/>
                  </a:cubicBezTo>
                  <a:lnTo>
                    <a:pt x="603" y="1547"/>
                  </a:lnTo>
                  <a:cubicBezTo>
                    <a:pt x="784" y="1467"/>
                    <a:pt x="965" y="1387"/>
                    <a:pt x="1166" y="1306"/>
                  </a:cubicBezTo>
                  <a:lnTo>
                    <a:pt x="1206" y="1286"/>
                  </a:lnTo>
                  <a:cubicBezTo>
                    <a:pt x="1407" y="1226"/>
                    <a:pt x="1608" y="1166"/>
                    <a:pt x="1809" y="1105"/>
                  </a:cubicBezTo>
                  <a:lnTo>
                    <a:pt x="1950" y="1085"/>
                  </a:lnTo>
                  <a:cubicBezTo>
                    <a:pt x="2110" y="1045"/>
                    <a:pt x="2271" y="1005"/>
                    <a:pt x="2432" y="965"/>
                  </a:cubicBezTo>
                  <a:lnTo>
                    <a:pt x="2573" y="945"/>
                  </a:lnTo>
                  <a:cubicBezTo>
                    <a:pt x="2733" y="924"/>
                    <a:pt x="2894" y="904"/>
                    <a:pt x="3075" y="884"/>
                  </a:cubicBezTo>
                  <a:lnTo>
                    <a:pt x="3196" y="884"/>
                  </a:lnTo>
                  <a:cubicBezTo>
                    <a:pt x="3376" y="864"/>
                    <a:pt x="3577" y="844"/>
                    <a:pt x="3778" y="844"/>
                  </a:cubicBezTo>
                  <a:lnTo>
                    <a:pt x="4261" y="844"/>
                  </a:lnTo>
                  <a:lnTo>
                    <a:pt x="4662" y="864"/>
                  </a:lnTo>
                  <a:cubicBezTo>
                    <a:pt x="4783" y="864"/>
                    <a:pt x="4904" y="864"/>
                    <a:pt x="5024" y="884"/>
                  </a:cubicBezTo>
                  <a:cubicBezTo>
                    <a:pt x="5125" y="904"/>
                    <a:pt x="5245" y="904"/>
                    <a:pt x="5366" y="924"/>
                  </a:cubicBezTo>
                  <a:cubicBezTo>
                    <a:pt x="5486" y="924"/>
                    <a:pt x="5607" y="945"/>
                    <a:pt x="5748" y="965"/>
                  </a:cubicBezTo>
                  <a:lnTo>
                    <a:pt x="6069" y="1025"/>
                  </a:lnTo>
                  <a:cubicBezTo>
                    <a:pt x="6190" y="1045"/>
                    <a:pt x="6330" y="1085"/>
                    <a:pt x="6471" y="1105"/>
                  </a:cubicBezTo>
                  <a:lnTo>
                    <a:pt x="6752" y="1166"/>
                  </a:lnTo>
                  <a:cubicBezTo>
                    <a:pt x="6913" y="1206"/>
                    <a:pt x="7074" y="1266"/>
                    <a:pt x="7255" y="1306"/>
                  </a:cubicBezTo>
                  <a:lnTo>
                    <a:pt x="7456" y="1367"/>
                  </a:lnTo>
                  <a:cubicBezTo>
                    <a:pt x="7697" y="1427"/>
                    <a:pt x="7918" y="1507"/>
                    <a:pt x="8159" y="1588"/>
                  </a:cubicBezTo>
                  <a:lnTo>
                    <a:pt x="8300" y="1648"/>
                  </a:lnTo>
                  <a:cubicBezTo>
                    <a:pt x="8481" y="1708"/>
                    <a:pt x="8681" y="1789"/>
                    <a:pt x="8862" y="1849"/>
                  </a:cubicBezTo>
                  <a:lnTo>
                    <a:pt x="9103" y="1969"/>
                  </a:lnTo>
                  <a:cubicBezTo>
                    <a:pt x="9264" y="2030"/>
                    <a:pt x="9425" y="2090"/>
                    <a:pt x="9566" y="2170"/>
                  </a:cubicBezTo>
                  <a:lnTo>
                    <a:pt x="9847" y="2291"/>
                  </a:lnTo>
                  <a:cubicBezTo>
                    <a:pt x="9988" y="2351"/>
                    <a:pt x="10128" y="2432"/>
                    <a:pt x="10289" y="2512"/>
                  </a:cubicBezTo>
                  <a:lnTo>
                    <a:pt x="10550" y="2653"/>
                  </a:lnTo>
                  <a:cubicBezTo>
                    <a:pt x="10771" y="2773"/>
                    <a:pt x="10992" y="2874"/>
                    <a:pt x="11193" y="3014"/>
                  </a:cubicBezTo>
                  <a:cubicBezTo>
                    <a:pt x="11414" y="3135"/>
                    <a:pt x="11595" y="3235"/>
                    <a:pt x="11796" y="3356"/>
                  </a:cubicBezTo>
                  <a:lnTo>
                    <a:pt x="11997" y="3476"/>
                  </a:lnTo>
                  <a:cubicBezTo>
                    <a:pt x="12198" y="3617"/>
                    <a:pt x="12439" y="3758"/>
                    <a:pt x="12680" y="3939"/>
                  </a:cubicBezTo>
                  <a:lnTo>
                    <a:pt x="12841" y="4039"/>
                  </a:lnTo>
                  <a:cubicBezTo>
                    <a:pt x="13022" y="4180"/>
                    <a:pt x="13223" y="4300"/>
                    <a:pt x="13404" y="4441"/>
                  </a:cubicBezTo>
                  <a:lnTo>
                    <a:pt x="13725" y="4682"/>
                  </a:lnTo>
                  <a:cubicBezTo>
                    <a:pt x="13866" y="4803"/>
                    <a:pt x="14007" y="4903"/>
                    <a:pt x="14147" y="5024"/>
                  </a:cubicBezTo>
                  <a:cubicBezTo>
                    <a:pt x="14288" y="5124"/>
                    <a:pt x="14409" y="5245"/>
                    <a:pt x="14549" y="5345"/>
                  </a:cubicBezTo>
                  <a:lnTo>
                    <a:pt x="14891" y="5627"/>
                  </a:lnTo>
                  <a:cubicBezTo>
                    <a:pt x="15152" y="5848"/>
                    <a:pt x="15373" y="6049"/>
                    <a:pt x="15614" y="6270"/>
                  </a:cubicBezTo>
                  <a:lnTo>
                    <a:pt x="15675" y="6310"/>
                  </a:lnTo>
                  <a:cubicBezTo>
                    <a:pt x="15956" y="6571"/>
                    <a:pt x="16217" y="6832"/>
                    <a:pt x="16478" y="7094"/>
                  </a:cubicBezTo>
                  <a:cubicBezTo>
                    <a:pt x="16699" y="7295"/>
                    <a:pt x="16900" y="7495"/>
                    <a:pt x="17101" y="7717"/>
                  </a:cubicBezTo>
                  <a:lnTo>
                    <a:pt x="17202" y="7817"/>
                  </a:lnTo>
                  <a:cubicBezTo>
                    <a:pt x="17362" y="7998"/>
                    <a:pt x="17543" y="8179"/>
                    <a:pt x="17704" y="8360"/>
                  </a:cubicBezTo>
                  <a:lnTo>
                    <a:pt x="18006" y="8701"/>
                  </a:lnTo>
                  <a:cubicBezTo>
                    <a:pt x="18126" y="8842"/>
                    <a:pt x="18247" y="8982"/>
                    <a:pt x="18367" y="9123"/>
                  </a:cubicBezTo>
                  <a:cubicBezTo>
                    <a:pt x="18508" y="9264"/>
                    <a:pt x="18568" y="9364"/>
                    <a:pt x="18669" y="9465"/>
                  </a:cubicBezTo>
                  <a:cubicBezTo>
                    <a:pt x="18809" y="9646"/>
                    <a:pt x="18970" y="9826"/>
                    <a:pt x="19111" y="10007"/>
                  </a:cubicBezTo>
                  <a:lnTo>
                    <a:pt x="19251" y="10168"/>
                  </a:lnTo>
                  <a:cubicBezTo>
                    <a:pt x="19432" y="10429"/>
                    <a:pt x="19633" y="10670"/>
                    <a:pt x="19834" y="10932"/>
                  </a:cubicBezTo>
                  <a:lnTo>
                    <a:pt x="19955" y="11092"/>
                  </a:lnTo>
                  <a:cubicBezTo>
                    <a:pt x="20115" y="11314"/>
                    <a:pt x="20256" y="11535"/>
                    <a:pt x="20417" y="11756"/>
                  </a:cubicBezTo>
                  <a:lnTo>
                    <a:pt x="20558" y="11957"/>
                  </a:lnTo>
                  <a:cubicBezTo>
                    <a:pt x="20759" y="12218"/>
                    <a:pt x="20939" y="12499"/>
                    <a:pt x="21120" y="12760"/>
                  </a:cubicBezTo>
                  <a:cubicBezTo>
                    <a:pt x="21140" y="12801"/>
                    <a:pt x="21181" y="12841"/>
                    <a:pt x="21201" y="12881"/>
                  </a:cubicBezTo>
                  <a:cubicBezTo>
                    <a:pt x="21361" y="13142"/>
                    <a:pt x="21522" y="13383"/>
                    <a:pt x="21663" y="13624"/>
                  </a:cubicBezTo>
                  <a:lnTo>
                    <a:pt x="21803" y="13845"/>
                  </a:lnTo>
                  <a:cubicBezTo>
                    <a:pt x="21984" y="14147"/>
                    <a:pt x="22165" y="14428"/>
                    <a:pt x="22326" y="14730"/>
                  </a:cubicBezTo>
                  <a:lnTo>
                    <a:pt x="23753" y="13906"/>
                  </a:lnTo>
                  <a:cubicBezTo>
                    <a:pt x="23572" y="13604"/>
                    <a:pt x="23411" y="13323"/>
                    <a:pt x="23230" y="13042"/>
                  </a:cubicBezTo>
                  <a:lnTo>
                    <a:pt x="23090" y="12801"/>
                  </a:lnTo>
                  <a:cubicBezTo>
                    <a:pt x="22929" y="12559"/>
                    <a:pt x="22768" y="12298"/>
                    <a:pt x="22607" y="12057"/>
                  </a:cubicBezTo>
                  <a:cubicBezTo>
                    <a:pt x="22587" y="12017"/>
                    <a:pt x="22567" y="11977"/>
                    <a:pt x="22527" y="11936"/>
                  </a:cubicBezTo>
                  <a:cubicBezTo>
                    <a:pt x="22346" y="11675"/>
                    <a:pt x="22165" y="11394"/>
                    <a:pt x="21984" y="11133"/>
                  </a:cubicBezTo>
                  <a:lnTo>
                    <a:pt x="21844" y="10932"/>
                  </a:lnTo>
                  <a:cubicBezTo>
                    <a:pt x="21683" y="10711"/>
                    <a:pt x="21522" y="10490"/>
                    <a:pt x="21361" y="10269"/>
                  </a:cubicBezTo>
                  <a:lnTo>
                    <a:pt x="21241" y="10108"/>
                  </a:lnTo>
                  <a:cubicBezTo>
                    <a:pt x="21040" y="9847"/>
                    <a:pt x="20859" y="9605"/>
                    <a:pt x="20658" y="9344"/>
                  </a:cubicBezTo>
                  <a:cubicBezTo>
                    <a:pt x="20618" y="9284"/>
                    <a:pt x="20578" y="9244"/>
                    <a:pt x="20517" y="9183"/>
                  </a:cubicBezTo>
                  <a:lnTo>
                    <a:pt x="20276" y="8862"/>
                  </a:lnTo>
                  <a:lnTo>
                    <a:pt x="20095" y="8641"/>
                  </a:lnTo>
                  <a:lnTo>
                    <a:pt x="19814" y="8299"/>
                  </a:lnTo>
                  <a:lnTo>
                    <a:pt x="19432" y="7877"/>
                  </a:lnTo>
                  <a:lnTo>
                    <a:pt x="19131" y="7536"/>
                  </a:lnTo>
                  <a:cubicBezTo>
                    <a:pt x="19091" y="7495"/>
                    <a:pt x="19050" y="7435"/>
                    <a:pt x="18990" y="7395"/>
                  </a:cubicBezTo>
                  <a:cubicBezTo>
                    <a:pt x="18870" y="7254"/>
                    <a:pt x="18749" y="7134"/>
                    <a:pt x="18628" y="6993"/>
                  </a:cubicBezTo>
                  <a:lnTo>
                    <a:pt x="18528" y="6893"/>
                  </a:lnTo>
                  <a:cubicBezTo>
                    <a:pt x="18347" y="6692"/>
                    <a:pt x="18166" y="6511"/>
                    <a:pt x="17985" y="6330"/>
                  </a:cubicBezTo>
                  <a:cubicBezTo>
                    <a:pt x="17965" y="6310"/>
                    <a:pt x="17945" y="6290"/>
                    <a:pt x="17905" y="6270"/>
                  </a:cubicBezTo>
                  <a:cubicBezTo>
                    <a:pt x="17644" y="6008"/>
                    <a:pt x="17383" y="5747"/>
                    <a:pt x="17101" y="5486"/>
                  </a:cubicBezTo>
                  <a:lnTo>
                    <a:pt x="17041" y="5446"/>
                  </a:lnTo>
                  <a:cubicBezTo>
                    <a:pt x="16800" y="5225"/>
                    <a:pt x="16559" y="5004"/>
                    <a:pt x="16338" y="4803"/>
                  </a:cubicBezTo>
                  <a:lnTo>
                    <a:pt x="16297" y="4783"/>
                  </a:lnTo>
                  <a:lnTo>
                    <a:pt x="15996" y="4521"/>
                  </a:lnTo>
                  <a:cubicBezTo>
                    <a:pt x="15855" y="4401"/>
                    <a:pt x="15715" y="4300"/>
                    <a:pt x="15574" y="4180"/>
                  </a:cubicBezTo>
                  <a:lnTo>
                    <a:pt x="15534" y="4140"/>
                  </a:lnTo>
                  <a:cubicBezTo>
                    <a:pt x="15413" y="4039"/>
                    <a:pt x="15273" y="3959"/>
                    <a:pt x="15152" y="3858"/>
                  </a:cubicBezTo>
                  <a:lnTo>
                    <a:pt x="14851" y="3617"/>
                  </a:lnTo>
                  <a:lnTo>
                    <a:pt x="14810" y="3577"/>
                  </a:lnTo>
                  <a:cubicBezTo>
                    <a:pt x="14630" y="3456"/>
                    <a:pt x="14449" y="3336"/>
                    <a:pt x="14268" y="3195"/>
                  </a:cubicBezTo>
                  <a:lnTo>
                    <a:pt x="14127" y="3095"/>
                  </a:lnTo>
                  <a:lnTo>
                    <a:pt x="14107" y="3095"/>
                  </a:lnTo>
                  <a:cubicBezTo>
                    <a:pt x="13886" y="2934"/>
                    <a:pt x="13665" y="2793"/>
                    <a:pt x="13424" y="2633"/>
                  </a:cubicBezTo>
                  <a:lnTo>
                    <a:pt x="13404" y="2633"/>
                  </a:lnTo>
                  <a:lnTo>
                    <a:pt x="13203" y="2512"/>
                  </a:lnTo>
                  <a:cubicBezTo>
                    <a:pt x="13062" y="2411"/>
                    <a:pt x="12922" y="2331"/>
                    <a:pt x="12761" y="2231"/>
                  </a:cubicBezTo>
                  <a:lnTo>
                    <a:pt x="12620" y="2150"/>
                  </a:lnTo>
                  <a:cubicBezTo>
                    <a:pt x="12439" y="2050"/>
                    <a:pt x="12278" y="1949"/>
                    <a:pt x="12118" y="1869"/>
                  </a:cubicBezTo>
                  <a:lnTo>
                    <a:pt x="11957" y="1789"/>
                  </a:lnTo>
                  <a:lnTo>
                    <a:pt x="11696" y="1648"/>
                  </a:lnTo>
                  <a:lnTo>
                    <a:pt x="11475" y="1527"/>
                  </a:lnTo>
                  <a:lnTo>
                    <a:pt x="11254" y="1427"/>
                  </a:lnTo>
                  <a:lnTo>
                    <a:pt x="10972" y="1306"/>
                  </a:lnTo>
                  <a:lnTo>
                    <a:pt x="10832" y="1226"/>
                  </a:lnTo>
                  <a:cubicBezTo>
                    <a:pt x="10731" y="1186"/>
                    <a:pt x="10631" y="1145"/>
                    <a:pt x="10510" y="1105"/>
                  </a:cubicBezTo>
                  <a:lnTo>
                    <a:pt x="10269" y="1005"/>
                  </a:lnTo>
                  <a:lnTo>
                    <a:pt x="10189" y="965"/>
                  </a:lnTo>
                  <a:lnTo>
                    <a:pt x="9706" y="784"/>
                  </a:lnTo>
                  <a:lnTo>
                    <a:pt x="9566" y="723"/>
                  </a:lnTo>
                  <a:lnTo>
                    <a:pt x="9546" y="723"/>
                  </a:lnTo>
                  <a:cubicBezTo>
                    <a:pt x="9325" y="663"/>
                    <a:pt x="9124" y="583"/>
                    <a:pt x="8903" y="523"/>
                  </a:cubicBezTo>
                  <a:lnTo>
                    <a:pt x="8862" y="523"/>
                  </a:lnTo>
                  <a:lnTo>
                    <a:pt x="8661" y="462"/>
                  </a:lnTo>
                  <a:cubicBezTo>
                    <a:pt x="8521" y="422"/>
                    <a:pt x="8380" y="382"/>
                    <a:pt x="8259" y="362"/>
                  </a:cubicBezTo>
                  <a:lnTo>
                    <a:pt x="8179" y="342"/>
                  </a:lnTo>
                  <a:lnTo>
                    <a:pt x="7898" y="281"/>
                  </a:lnTo>
                  <a:cubicBezTo>
                    <a:pt x="7797" y="261"/>
                    <a:pt x="7697" y="221"/>
                    <a:pt x="7596" y="201"/>
                  </a:cubicBezTo>
                  <a:lnTo>
                    <a:pt x="7476" y="181"/>
                  </a:lnTo>
                  <a:cubicBezTo>
                    <a:pt x="7375" y="161"/>
                    <a:pt x="7275" y="161"/>
                    <a:pt x="7154" y="141"/>
                  </a:cubicBezTo>
                  <a:cubicBezTo>
                    <a:pt x="7054" y="121"/>
                    <a:pt x="6993" y="101"/>
                    <a:pt x="6913" y="101"/>
                  </a:cubicBezTo>
                  <a:lnTo>
                    <a:pt x="6772" y="80"/>
                  </a:lnTo>
                  <a:lnTo>
                    <a:pt x="6431" y="40"/>
                  </a:lnTo>
                  <a:lnTo>
                    <a:pt x="6210" y="20"/>
                  </a:lnTo>
                  <a:lnTo>
                    <a:pt x="6089" y="20"/>
                  </a:lnTo>
                  <a:cubicBezTo>
                    <a:pt x="5949" y="20"/>
                    <a:pt x="5808" y="20"/>
                    <a:pt x="5687" y="0"/>
                  </a:cubicBezTo>
                  <a:close/>
                </a:path>
              </a:pathLst>
            </a:custGeom>
            <a:solidFill>
              <a:srgbClr val="55CC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5"/>
            <p:cNvSpPr/>
            <p:nvPr/>
          </p:nvSpPr>
          <p:spPr>
            <a:xfrm>
              <a:off x="3047875" y="2251400"/>
              <a:ext cx="903800" cy="624200"/>
            </a:xfrm>
            <a:custGeom>
              <a:rect b="b" l="l" r="r" t="t"/>
              <a:pathLst>
                <a:path extrusionOk="0" h="24968" w="36152">
                  <a:moveTo>
                    <a:pt x="6604" y="0"/>
                  </a:moveTo>
                  <a:cubicBezTo>
                    <a:pt x="4220" y="0"/>
                    <a:pt x="1986" y="541"/>
                    <a:pt x="1" y="1677"/>
                  </a:cubicBezTo>
                  <a:lnTo>
                    <a:pt x="4221" y="8992"/>
                  </a:lnTo>
                  <a:cubicBezTo>
                    <a:pt x="5739" y="8121"/>
                    <a:pt x="7452" y="7707"/>
                    <a:pt x="9278" y="7707"/>
                  </a:cubicBezTo>
                  <a:cubicBezTo>
                    <a:pt x="12044" y="7707"/>
                    <a:pt x="15073" y="8656"/>
                    <a:pt x="18086" y="10399"/>
                  </a:cubicBezTo>
                  <a:cubicBezTo>
                    <a:pt x="23090" y="13292"/>
                    <a:pt x="28094" y="18376"/>
                    <a:pt x="31892" y="24967"/>
                  </a:cubicBezTo>
                  <a:lnTo>
                    <a:pt x="36152" y="22556"/>
                  </a:lnTo>
                  <a:cubicBezTo>
                    <a:pt x="31168" y="13935"/>
                    <a:pt x="24637" y="7304"/>
                    <a:pt x="18086" y="3506"/>
                  </a:cubicBezTo>
                  <a:cubicBezTo>
                    <a:pt x="14145" y="1233"/>
                    <a:pt x="10204" y="0"/>
                    <a:pt x="6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5"/>
            <p:cNvSpPr/>
            <p:nvPr/>
          </p:nvSpPr>
          <p:spPr>
            <a:xfrm>
              <a:off x="3047875" y="2232525"/>
              <a:ext cx="938475" cy="582800"/>
            </a:xfrm>
            <a:custGeom>
              <a:rect b="b" l="l" r="r" t="t"/>
              <a:pathLst>
                <a:path extrusionOk="0" h="23312" w="37539">
                  <a:moveTo>
                    <a:pt x="216" y="2328"/>
                  </a:moveTo>
                  <a:cubicBezTo>
                    <a:pt x="145" y="2367"/>
                    <a:pt x="73" y="2408"/>
                    <a:pt x="1" y="2453"/>
                  </a:cubicBezTo>
                  <a:lnTo>
                    <a:pt x="216" y="2328"/>
                  </a:lnTo>
                  <a:close/>
                  <a:moveTo>
                    <a:pt x="7215" y="1"/>
                  </a:moveTo>
                  <a:lnTo>
                    <a:pt x="6813" y="41"/>
                  </a:lnTo>
                  <a:lnTo>
                    <a:pt x="6612" y="41"/>
                  </a:lnTo>
                  <a:cubicBezTo>
                    <a:pt x="6391" y="61"/>
                    <a:pt x="6170" y="81"/>
                    <a:pt x="5949" y="122"/>
                  </a:cubicBezTo>
                  <a:lnTo>
                    <a:pt x="5869" y="122"/>
                  </a:lnTo>
                  <a:cubicBezTo>
                    <a:pt x="5688" y="162"/>
                    <a:pt x="5487" y="182"/>
                    <a:pt x="5306" y="222"/>
                  </a:cubicBezTo>
                  <a:lnTo>
                    <a:pt x="5226" y="242"/>
                  </a:lnTo>
                  <a:lnTo>
                    <a:pt x="5045" y="282"/>
                  </a:lnTo>
                  <a:lnTo>
                    <a:pt x="4844" y="322"/>
                  </a:lnTo>
                  <a:lnTo>
                    <a:pt x="4522" y="403"/>
                  </a:lnTo>
                  <a:lnTo>
                    <a:pt x="4362" y="443"/>
                  </a:lnTo>
                  <a:cubicBezTo>
                    <a:pt x="4201" y="483"/>
                    <a:pt x="4040" y="523"/>
                    <a:pt x="3879" y="584"/>
                  </a:cubicBezTo>
                  <a:lnTo>
                    <a:pt x="3839" y="584"/>
                  </a:lnTo>
                  <a:cubicBezTo>
                    <a:pt x="3698" y="624"/>
                    <a:pt x="3578" y="664"/>
                    <a:pt x="3457" y="724"/>
                  </a:cubicBezTo>
                  <a:lnTo>
                    <a:pt x="3417" y="724"/>
                  </a:lnTo>
                  <a:lnTo>
                    <a:pt x="3116" y="845"/>
                  </a:lnTo>
                  <a:lnTo>
                    <a:pt x="2895" y="925"/>
                  </a:lnTo>
                  <a:cubicBezTo>
                    <a:pt x="2794" y="966"/>
                    <a:pt x="2694" y="1006"/>
                    <a:pt x="2613" y="1046"/>
                  </a:cubicBezTo>
                  <a:lnTo>
                    <a:pt x="2392" y="1146"/>
                  </a:lnTo>
                  <a:lnTo>
                    <a:pt x="2071" y="1287"/>
                  </a:lnTo>
                  <a:cubicBezTo>
                    <a:pt x="2031" y="1327"/>
                    <a:pt x="1970" y="1347"/>
                    <a:pt x="1910" y="1388"/>
                  </a:cubicBezTo>
                  <a:cubicBezTo>
                    <a:pt x="1749" y="1468"/>
                    <a:pt x="1588" y="1548"/>
                    <a:pt x="1428" y="1629"/>
                  </a:cubicBezTo>
                  <a:lnTo>
                    <a:pt x="216" y="2328"/>
                  </a:lnTo>
                  <a:lnTo>
                    <a:pt x="216" y="2328"/>
                  </a:lnTo>
                  <a:cubicBezTo>
                    <a:pt x="305" y="2280"/>
                    <a:pt x="394" y="2236"/>
                    <a:pt x="483" y="2191"/>
                  </a:cubicBezTo>
                  <a:lnTo>
                    <a:pt x="664" y="2131"/>
                  </a:lnTo>
                  <a:lnTo>
                    <a:pt x="986" y="1970"/>
                  </a:lnTo>
                  <a:lnTo>
                    <a:pt x="1187" y="1870"/>
                  </a:lnTo>
                  <a:cubicBezTo>
                    <a:pt x="1287" y="1830"/>
                    <a:pt x="1388" y="1789"/>
                    <a:pt x="1488" y="1749"/>
                  </a:cubicBezTo>
                  <a:lnTo>
                    <a:pt x="1709" y="1669"/>
                  </a:lnTo>
                  <a:cubicBezTo>
                    <a:pt x="1810" y="1629"/>
                    <a:pt x="1890" y="1588"/>
                    <a:pt x="1990" y="1548"/>
                  </a:cubicBezTo>
                  <a:cubicBezTo>
                    <a:pt x="2131" y="1508"/>
                    <a:pt x="2272" y="1468"/>
                    <a:pt x="2412" y="1408"/>
                  </a:cubicBezTo>
                  <a:lnTo>
                    <a:pt x="2473" y="1388"/>
                  </a:lnTo>
                  <a:cubicBezTo>
                    <a:pt x="2633" y="1347"/>
                    <a:pt x="2794" y="1307"/>
                    <a:pt x="2955" y="1267"/>
                  </a:cubicBezTo>
                  <a:lnTo>
                    <a:pt x="3096" y="1227"/>
                  </a:lnTo>
                  <a:cubicBezTo>
                    <a:pt x="3216" y="1187"/>
                    <a:pt x="3317" y="1166"/>
                    <a:pt x="3437" y="1146"/>
                  </a:cubicBezTo>
                  <a:lnTo>
                    <a:pt x="3618" y="1106"/>
                  </a:lnTo>
                  <a:lnTo>
                    <a:pt x="3899" y="1046"/>
                  </a:lnTo>
                  <a:cubicBezTo>
                    <a:pt x="4080" y="1006"/>
                    <a:pt x="4261" y="986"/>
                    <a:pt x="4442" y="945"/>
                  </a:cubicBezTo>
                  <a:lnTo>
                    <a:pt x="4542" y="925"/>
                  </a:lnTo>
                  <a:cubicBezTo>
                    <a:pt x="4763" y="905"/>
                    <a:pt x="4985" y="885"/>
                    <a:pt x="5185" y="865"/>
                  </a:cubicBezTo>
                  <a:lnTo>
                    <a:pt x="5407" y="845"/>
                  </a:lnTo>
                  <a:cubicBezTo>
                    <a:pt x="5527" y="845"/>
                    <a:pt x="5648" y="825"/>
                    <a:pt x="5788" y="825"/>
                  </a:cubicBezTo>
                  <a:lnTo>
                    <a:pt x="7577" y="825"/>
                  </a:lnTo>
                  <a:lnTo>
                    <a:pt x="7838" y="845"/>
                  </a:lnTo>
                  <a:lnTo>
                    <a:pt x="8119" y="865"/>
                  </a:lnTo>
                  <a:lnTo>
                    <a:pt x="8401" y="905"/>
                  </a:lnTo>
                  <a:lnTo>
                    <a:pt x="8682" y="925"/>
                  </a:lnTo>
                  <a:lnTo>
                    <a:pt x="8983" y="966"/>
                  </a:lnTo>
                  <a:cubicBezTo>
                    <a:pt x="9064" y="966"/>
                    <a:pt x="9164" y="1006"/>
                    <a:pt x="9245" y="1006"/>
                  </a:cubicBezTo>
                  <a:lnTo>
                    <a:pt x="9546" y="1066"/>
                  </a:lnTo>
                  <a:lnTo>
                    <a:pt x="9807" y="1106"/>
                  </a:lnTo>
                  <a:lnTo>
                    <a:pt x="10129" y="1166"/>
                  </a:lnTo>
                  <a:lnTo>
                    <a:pt x="10370" y="1227"/>
                  </a:lnTo>
                  <a:lnTo>
                    <a:pt x="10691" y="1287"/>
                  </a:lnTo>
                  <a:lnTo>
                    <a:pt x="10953" y="1347"/>
                  </a:lnTo>
                  <a:lnTo>
                    <a:pt x="11294" y="1428"/>
                  </a:lnTo>
                  <a:lnTo>
                    <a:pt x="11515" y="1488"/>
                  </a:lnTo>
                  <a:lnTo>
                    <a:pt x="11877" y="1588"/>
                  </a:lnTo>
                  <a:lnTo>
                    <a:pt x="12078" y="1649"/>
                  </a:lnTo>
                  <a:lnTo>
                    <a:pt x="12219" y="1689"/>
                  </a:lnTo>
                  <a:cubicBezTo>
                    <a:pt x="12520" y="1789"/>
                    <a:pt x="12822" y="1890"/>
                    <a:pt x="13123" y="1990"/>
                  </a:cubicBezTo>
                  <a:lnTo>
                    <a:pt x="13203" y="2031"/>
                  </a:lnTo>
                  <a:cubicBezTo>
                    <a:pt x="13505" y="2131"/>
                    <a:pt x="13806" y="2252"/>
                    <a:pt x="14108" y="2372"/>
                  </a:cubicBezTo>
                  <a:lnTo>
                    <a:pt x="14288" y="2432"/>
                  </a:lnTo>
                  <a:cubicBezTo>
                    <a:pt x="14590" y="2553"/>
                    <a:pt x="14891" y="2694"/>
                    <a:pt x="15173" y="2814"/>
                  </a:cubicBezTo>
                  <a:lnTo>
                    <a:pt x="15333" y="2895"/>
                  </a:lnTo>
                  <a:cubicBezTo>
                    <a:pt x="15655" y="3015"/>
                    <a:pt x="15956" y="3176"/>
                    <a:pt x="16258" y="3317"/>
                  </a:cubicBezTo>
                  <a:lnTo>
                    <a:pt x="16278" y="3317"/>
                  </a:lnTo>
                  <a:cubicBezTo>
                    <a:pt x="16599" y="3477"/>
                    <a:pt x="16901" y="3638"/>
                    <a:pt x="17222" y="3799"/>
                  </a:cubicBezTo>
                  <a:lnTo>
                    <a:pt x="17403" y="3899"/>
                  </a:lnTo>
                  <a:lnTo>
                    <a:pt x="18127" y="4301"/>
                  </a:lnTo>
                  <a:lnTo>
                    <a:pt x="18468" y="4522"/>
                  </a:lnTo>
                  <a:cubicBezTo>
                    <a:pt x="18790" y="4703"/>
                    <a:pt x="19091" y="4884"/>
                    <a:pt x="19413" y="5085"/>
                  </a:cubicBezTo>
                  <a:lnTo>
                    <a:pt x="19493" y="5125"/>
                  </a:lnTo>
                  <a:cubicBezTo>
                    <a:pt x="19815" y="5326"/>
                    <a:pt x="20136" y="5547"/>
                    <a:pt x="20478" y="5768"/>
                  </a:cubicBezTo>
                  <a:lnTo>
                    <a:pt x="20518" y="5808"/>
                  </a:lnTo>
                  <a:cubicBezTo>
                    <a:pt x="20860" y="6050"/>
                    <a:pt x="21221" y="6291"/>
                    <a:pt x="21563" y="6552"/>
                  </a:cubicBezTo>
                  <a:lnTo>
                    <a:pt x="21704" y="6652"/>
                  </a:lnTo>
                  <a:lnTo>
                    <a:pt x="21985" y="6853"/>
                  </a:lnTo>
                  <a:lnTo>
                    <a:pt x="22306" y="7115"/>
                  </a:lnTo>
                  <a:lnTo>
                    <a:pt x="22568" y="7315"/>
                  </a:lnTo>
                  <a:lnTo>
                    <a:pt x="22889" y="7577"/>
                  </a:lnTo>
                  <a:lnTo>
                    <a:pt x="23211" y="7818"/>
                  </a:lnTo>
                  <a:lnTo>
                    <a:pt x="23512" y="8059"/>
                  </a:lnTo>
                  <a:lnTo>
                    <a:pt x="23813" y="8320"/>
                  </a:lnTo>
                  <a:lnTo>
                    <a:pt x="24115" y="8581"/>
                  </a:lnTo>
                  <a:lnTo>
                    <a:pt x="24517" y="8923"/>
                  </a:lnTo>
                  <a:lnTo>
                    <a:pt x="24738" y="9124"/>
                  </a:lnTo>
                  <a:cubicBezTo>
                    <a:pt x="24919" y="9285"/>
                    <a:pt x="25100" y="9446"/>
                    <a:pt x="25280" y="9606"/>
                  </a:cubicBezTo>
                  <a:lnTo>
                    <a:pt x="25361" y="9687"/>
                  </a:lnTo>
                  <a:cubicBezTo>
                    <a:pt x="25582" y="9888"/>
                    <a:pt x="25803" y="10109"/>
                    <a:pt x="26024" y="10310"/>
                  </a:cubicBezTo>
                  <a:lnTo>
                    <a:pt x="26225" y="10490"/>
                  </a:lnTo>
                  <a:lnTo>
                    <a:pt x="26687" y="10953"/>
                  </a:lnTo>
                  <a:lnTo>
                    <a:pt x="26908" y="11154"/>
                  </a:lnTo>
                  <a:cubicBezTo>
                    <a:pt x="27109" y="11355"/>
                    <a:pt x="27310" y="11576"/>
                    <a:pt x="27511" y="11777"/>
                  </a:cubicBezTo>
                  <a:cubicBezTo>
                    <a:pt x="27551" y="11817"/>
                    <a:pt x="27611" y="11877"/>
                    <a:pt x="27652" y="11917"/>
                  </a:cubicBezTo>
                  <a:cubicBezTo>
                    <a:pt x="27913" y="12178"/>
                    <a:pt x="28134" y="12420"/>
                    <a:pt x="28375" y="12701"/>
                  </a:cubicBezTo>
                  <a:lnTo>
                    <a:pt x="28516" y="12842"/>
                  </a:lnTo>
                  <a:cubicBezTo>
                    <a:pt x="28837" y="13183"/>
                    <a:pt x="29139" y="13545"/>
                    <a:pt x="29460" y="13887"/>
                  </a:cubicBezTo>
                  <a:lnTo>
                    <a:pt x="29520" y="13967"/>
                  </a:lnTo>
                  <a:cubicBezTo>
                    <a:pt x="29842" y="14349"/>
                    <a:pt x="30163" y="14710"/>
                    <a:pt x="30465" y="15092"/>
                  </a:cubicBezTo>
                  <a:lnTo>
                    <a:pt x="30505" y="15153"/>
                  </a:lnTo>
                  <a:cubicBezTo>
                    <a:pt x="30726" y="15414"/>
                    <a:pt x="30967" y="15695"/>
                    <a:pt x="31188" y="15976"/>
                  </a:cubicBezTo>
                  <a:lnTo>
                    <a:pt x="31369" y="16218"/>
                  </a:lnTo>
                  <a:cubicBezTo>
                    <a:pt x="31550" y="16439"/>
                    <a:pt x="31711" y="16660"/>
                    <a:pt x="31872" y="16881"/>
                  </a:cubicBezTo>
                  <a:lnTo>
                    <a:pt x="32052" y="17122"/>
                  </a:lnTo>
                  <a:cubicBezTo>
                    <a:pt x="32273" y="17403"/>
                    <a:pt x="32474" y="17705"/>
                    <a:pt x="32695" y="17986"/>
                  </a:cubicBezTo>
                  <a:lnTo>
                    <a:pt x="32796" y="18127"/>
                  </a:lnTo>
                  <a:cubicBezTo>
                    <a:pt x="32977" y="18368"/>
                    <a:pt x="33158" y="18649"/>
                    <a:pt x="33338" y="18910"/>
                  </a:cubicBezTo>
                  <a:cubicBezTo>
                    <a:pt x="33399" y="18991"/>
                    <a:pt x="33459" y="19071"/>
                    <a:pt x="33519" y="19171"/>
                  </a:cubicBezTo>
                  <a:cubicBezTo>
                    <a:pt x="33700" y="19413"/>
                    <a:pt x="33861" y="19674"/>
                    <a:pt x="34022" y="19915"/>
                  </a:cubicBezTo>
                  <a:lnTo>
                    <a:pt x="34162" y="20116"/>
                  </a:lnTo>
                  <a:cubicBezTo>
                    <a:pt x="34363" y="20417"/>
                    <a:pt x="34564" y="20739"/>
                    <a:pt x="34765" y="21060"/>
                  </a:cubicBezTo>
                  <a:lnTo>
                    <a:pt x="34906" y="21281"/>
                  </a:lnTo>
                  <a:lnTo>
                    <a:pt x="35388" y="22045"/>
                  </a:lnTo>
                  <a:lnTo>
                    <a:pt x="35549" y="22326"/>
                  </a:lnTo>
                  <a:cubicBezTo>
                    <a:pt x="35750" y="22648"/>
                    <a:pt x="35931" y="22969"/>
                    <a:pt x="36132" y="23311"/>
                  </a:cubicBezTo>
                  <a:lnTo>
                    <a:pt x="37538" y="22487"/>
                  </a:lnTo>
                  <a:cubicBezTo>
                    <a:pt x="37357" y="22146"/>
                    <a:pt x="37157" y="21824"/>
                    <a:pt x="36956" y="21502"/>
                  </a:cubicBezTo>
                  <a:lnTo>
                    <a:pt x="36795" y="21221"/>
                  </a:lnTo>
                  <a:cubicBezTo>
                    <a:pt x="36634" y="20980"/>
                    <a:pt x="36493" y="20719"/>
                    <a:pt x="36333" y="20478"/>
                  </a:cubicBezTo>
                  <a:cubicBezTo>
                    <a:pt x="36272" y="20397"/>
                    <a:pt x="36232" y="20317"/>
                    <a:pt x="36172" y="20237"/>
                  </a:cubicBezTo>
                  <a:cubicBezTo>
                    <a:pt x="35971" y="19915"/>
                    <a:pt x="35770" y="19614"/>
                    <a:pt x="35569" y="19292"/>
                  </a:cubicBezTo>
                  <a:lnTo>
                    <a:pt x="35448" y="19111"/>
                  </a:lnTo>
                  <a:lnTo>
                    <a:pt x="34946" y="18348"/>
                  </a:lnTo>
                  <a:lnTo>
                    <a:pt x="34765" y="18086"/>
                  </a:lnTo>
                  <a:cubicBezTo>
                    <a:pt x="34584" y="17825"/>
                    <a:pt x="34404" y="17564"/>
                    <a:pt x="34203" y="17303"/>
                  </a:cubicBezTo>
                  <a:cubicBezTo>
                    <a:pt x="34182" y="17262"/>
                    <a:pt x="34142" y="17222"/>
                    <a:pt x="34122" y="17182"/>
                  </a:cubicBezTo>
                  <a:cubicBezTo>
                    <a:pt x="33901" y="16881"/>
                    <a:pt x="33680" y="16579"/>
                    <a:pt x="33459" y="16298"/>
                  </a:cubicBezTo>
                  <a:cubicBezTo>
                    <a:pt x="33399" y="16218"/>
                    <a:pt x="33338" y="16137"/>
                    <a:pt x="33278" y="16057"/>
                  </a:cubicBezTo>
                  <a:cubicBezTo>
                    <a:pt x="33117" y="15836"/>
                    <a:pt x="32937" y="15615"/>
                    <a:pt x="32776" y="15394"/>
                  </a:cubicBezTo>
                  <a:lnTo>
                    <a:pt x="32595" y="15173"/>
                  </a:lnTo>
                  <a:cubicBezTo>
                    <a:pt x="32374" y="14891"/>
                    <a:pt x="32153" y="14610"/>
                    <a:pt x="31932" y="14329"/>
                  </a:cubicBezTo>
                  <a:lnTo>
                    <a:pt x="31932" y="14309"/>
                  </a:lnTo>
                  <a:lnTo>
                    <a:pt x="31892" y="14268"/>
                  </a:lnTo>
                  <a:cubicBezTo>
                    <a:pt x="31590" y="13907"/>
                    <a:pt x="31269" y="13525"/>
                    <a:pt x="30947" y="13163"/>
                  </a:cubicBezTo>
                  <a:lnTo>
                    <a:pt x="30887" y="13083"/>
                  </a:lnTo>
                  <a:cubicBezTo>
                    <a:pt x="30585" y="12721"/>
                    <a:pt x="30264" y="12379"/>
                    <a:pt x="29942" y="12038"/>
                  </a:cubicBezTo>
                  <a:lnTo>
                    <a:pt x="29862" y="11937"/>
                  </a:lnTo>
                  <a:lnTo>
                    <a:pt x="29802" y="11877"/>
                  </a:lnTo>
                  <a:cubicBezTo>
                    <a:pt x="29561" y="11616"/>
                    <a:pt x="29320" y="11355"/>
                    <a:pt x="29078" y="11113"/>
                  </a:cubicBezTo>
                  <a:lnTo>
                    <a:pt x="28938" y="10953"/>
                  </a:lnTo>
                  <a:cubicBezTo>
                    <a:pt x="28737" y="10752"/>
                    <a:pt x="28536" y="10551"/>
                    <a:pt x="28335" y="10350"/>
                  </a:cubicBezTo>
                  <a:lnTo>
                    <a:pt x="28214" y="10229"/>
                  </a:lnTo>
                  <a:lnTo>
                    <a:pt x="28114" y="10129"/>
                  </a:lnTo>
                  <a:cubicBezTo>
                    <a:pt x="27973" y="9988"/>
                    <a:pt x="27812" y="9827"/>
                    <a:pt x="27652" y="9687"/>
                  </a:cubicBezTo>
                  <a:lnTo>
                    <a:pt x="27451" y="9486"/>
                  </a:lnTo>
                  <a:cubicBezTo>
                    <a:pt x="27230" y="9285"/>
                    <a:pt x="27009" y="9084"/>
                    <a:pt x="26788" y="8883"/>
                  </a:cubicBezTo>
                  <a:lnTo>
                    <a:pt x="26707" y="8803"/>
                  </a:lnTo>
                  <a:lnTo>
                    <a:pt x="26165" y="8320"/>
                  </a:lnTo>
                  <a:lnTo>
                    <a:pt x="25944" y="8119"/>
                  </a:lnTo>
                  <a:cubicBezTo>
                    <a:pt x="25823" y="7999"/>
                    <a:pt x="25682" y="7878"/>
                    <a:pt x="25542" y="7758"/>
                  </a:cubicBezTo>
                  <a:lnTo>
                    <a:pt x="25481" y="7717"/>
                  </a:lnTo>
                  <a:lnTo>
                    <a:pt x="25260" y="7516"/>
                  </a:lnTo>
                  <a:lnTo>
                    <a:pt x="24939" y="7255"/>
                  </a:lnTo>
                  <a:lnTo>
                    <a:pt x="24637" y="7014"/>
                  </a:lnTo>
                  <a:lnTo>
                    <a:pt x="24336" y="6773"/>
                  </a:lnTo>
                  <a:lnTo>
                    <a:pt x="24256" y="6693"/>
                  </a:lnTo>
                  <a:lnTo>
                    <a:pt x="24014" y="6512"/>
                  </a:lnTo>
                  <a:lnTo>
                    <a:pt x="23733" y="6311"/>
                  </a:lnTo>
                  <a:lnTo>
                    <a:pt x="23412" y="6050"/>
                  </a:lnTo>
                  <a:lnTo>
                    <a:pt x="23130" y="5849"/>
                  </a:lnTo>
                  <a:lnTo>
                    <a:pt x="23070" y="5808"/>
                  </a:lnTo>
                  <a:lnTo>
                    <a:pt x="22990" y="5748"/>
                  </a:lnTo>
                  <a:cubicBezTo>
                    <a:pt x="22648" y="5487"/>
                    <a:pt x="22306" y="5246"/>
                    <a:pt x="21965" y="5005"/>
                  </a:cubicBezTo>
                  <a:lnTo>
                    <a:pt x="21925" y="4984"/>
                  </a:lnTo>
                  <a:cubicBezTo>
                    <a:pt x="21583" y="4763"/>
                    <a:pt x="21261" y="4542"/>
                    <a:pt x="20940" y="4321"/>
                  </a:cubicBezTo>
                  <a:lnTo>
                    <a:pt x="20860" y="4281"/>
                  </a:lnTo>
                  <a:lnTo>
                    <a:pt x="20819" y="4261"/>
                  </a:lnTo>
                  <a:cubicBezTo>
                    <a:pt x="20518" y="4060"/>
                    <a:pt x="20196" y="3859"/>
                    <a:pt x="19875" y="3678"/>
                  </a:cubicBezTo>
                  <a:lnTo>
                    <a:pt x="19795" y="3618"/>
                  </a:lnTo>
                  <a:lnTo>
                    <a:pt x="19533" y="3477"/>
                  </a:lnTo>
                  <a:cubicBezTo>
                    <a:pt x="19292" y="3337"/>
                    <a:pt x="19051" y="3196"/>
                    <a:pt x="18810" y="3075"/>
                  </a:cubicBezTo>
                  <a:lnTo>
                    <a:pt x="18729" y="3035"/>
                  </a:lnTo>
                  <a:lnTo>
                    <a:pt x="18629" y="2975"/>
                  </a:lnTo>
                  <a:cubicBezTo>
                    <a:pt x="18307" y="2814"/>
                    <a:pt x="18006" y="2633"/>
                    <a:pt x="17685" y="2493"/>
                  </a:cubicBezTo>
                  <a:lnTo>
                    <a:pt x="17664" y="2493"/>
                  </a:lnTo>
                  <a:cubicBezTo>
                    <a:pt x="17363" y="2332"/>
                    <a:pt x="17062" y="2191"/>
                    <a:pt x="16760" y="2051"/>
                  </a:cubicBezTo>
                  <a:lnTo>
                    <a:pt x="16660" y="2010"/>
                  </a:lnTo>
                  <a:lnTo>
                    <a:pt x="16599" y="1990"/>
                  </a:lnTo>
                  <a:cubicBezTo>
                    <a:pt x="16298" y="1850"/>
                    <a:pt x="15997" y="1729"/>
                    <a:pt x="15695" y="1609"/>
                  </a:cubicBezTo>
                  <a:lnTo>
                    <a:pt x="15615" y="1568"/>
                  </a:lnTo>
                  <a:lnTo>
                    <a:pt x="15534" y="1528"/>
                  </a:lnTo>
                  <a:cubicBezTo>
                    <a:pt x="15213" y="1408"/>
                    <a:pt x="14911" y="1307"/>
                    <a:pt x="14610" y="1187"/>
                  </a:cubicBezTo>
                  <a:lnTo>
                    <a:pt x="14590" y="1187"/>
                  </a:lnTo>
                  <a:lnTo>
                    <a:pt x="14530" y="1166"/>
                  </a:lnTo>
                  <a:cubicBezTo>
                    <a:pt x="14228" y="1066"/>
                    <a:pt x="13927" y="966"/>
                    <a:pt x="13625" y="885"/>
                  </a:cubicBezTo>
                  <a:lnTo>
                    <a:pt x="13545" y="845"/>
                  </a:lnTo>
                  <a:lnTo>
                    <a:pt x="13485" y="825"/>
                  </a:lnTo>
                  <a:lnTo>
                    <a:pt x="13284" y="765"/>
                  </a:lnTo>
                  <a:lnTo>
                    <a:pt x="12922" y="664"/>
                  </a:lnTo>
                  <a:lnTo>
                    <a:pt x="12701" y="604"/>
                  </a:lnTo>
                  <a:lnTo>
                    <a:pt x="12500" y="564"/>
                  </a:lnTo>
                  <a:lnTo>
                    <a:pt x="12359" y="523"/>
                  </a:lnTo>
                  <a:lnTo>
                    <a:pt x="12118" y="463"/>
                  </a:lnTo>
                  <a:lnTo>
                    <a:pt x="11777" y="403"/>
                  </a:lnTo>
                  <a:lnTo>
                    <a:pt x="11535" y="343"/>
                  </a:lnTo>
                  <a:lnTo>
                    <a:pt x="11395" y="322"/>
                  </a:lnTo>
                  <a:lnTo>
                    <a:pt x="11214" y="282"/>
                  </a:lnTo>
                  <a:lnTo>
                    <a:pt x="10973" y="242"/>
                  </a:lnTo>
                  <a:lnTo>
                    <a:pt x="10651" y="182"/>
                  </a:lnTo>
                  <a:lnTo>
                    <a:pt x="10390" y="142"/>
                  </a:lnTo>
                  <a:lnTo>
                    <a:pt x="10310" y="142"/>
                  </a:lnTo>
                  <a:lnTo>
                    <a:pt x="10109" y="122"/>
                  </a:lnTo>
                  <a:lnTo>
                    <a:pt x="9827" y="81"/>
                  </a:lnTo>
                  <a:lnTo>
                    <a:pt x="9526" y="41"/>
                  </a:lnTo>
                  <a:lnTo>
                    <a:pt x="9245" y="21"/>
                  </a:lnTo>
                  <a:lnTo>
                    <a:pt x="8983" y="21"/>
                  </a:lnTo>
                  <a:lnTo>
                    <a:pt x="8662" y="1"/>
                  </a:lnTo>
                  <a:close/>
                </a:path>
              </a:pathLst>
            </a:custGeom>
            <a:solidFill>
              <a:srgbClr val="55CC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25"/>
          <p:cNvGrpSpPr/>
          <p:nvPr/>
        </p:nvGrpSpPr>
        <p:grpSpPr>
          <a:xfrm>
            <a:off x="3238636" y="1497750"/>
            <a:ext cx="2368800" cy="856488"/>
            <a:chOff x="2965211" y="1778450"/>
            <a:chExt cx="2368800" cy="856488"/>
          </a:xfrm>
        </p:grpSpPr>
        <p:sp>
          <p:nvSpPr>
            <p:cNvPr id="832" name="Google Shape;832;p25"/>
            <p:cNvSpPr txBox="1"/>
            <p:nvPr/>
          </p:nvSpPr>
          <p:spPr>
            <a:xfrm>
              <a:off x="2965211" y="1778450"/>
              <a:ext cx="23688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4"/>
                  </a:solidFill>
                  <a:latin typeface="Fira Sans Extra Condensed Medium"/>
                  <a:ea typeface="Fira Sans Extra Condensed Medium"/>
                  <a:cs typeface="Fira Sans Extra Condensed Medium"/>
                  <a:sym typeface="Fira Sans Extra Condensed Medium"/>
                </a:rPr>
                <a:t>Numbeo Platform</a:t>
              </a:r>
              <a:endParaRPr sz="2000">
                <a:solidFill>
                  <a:schemeClr val="accent4"/>
                </a:solidFill>
                <a:latin typeface="Fira Sans Extra Condensed Medium"/>
                <a:ea typeface="Fira Sans Extra Condensed Medium"/>
                <a:cs typeface="Fira Sans Extra Condensed Medium"/>
                <a:sym typeface="Fira Sans Extra Condensed Medium"/>
              </a:endParaRPr>
            </a:p>
          </p:txBody>
        </p:sp>
        <p:sp>
          <p:nvSpPr>
            <p:cNvPr id="833" name="Google Shape;833;p25"/>
            <p:cNvSpPr txBox="1"/>
            <p:nvPr/>
          </p:nvSpPr>
          <p:spPr>
            <a:xfrm>
              <a:off x="2965211" y="2116238"/>
              <a:ext cx="2368800" cy="51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highlight>
                    <a:schemeClr val="accent4"/>
                  </a:highlight>
                  <a:latin typeface="Fira Sans Medium"/>
                  <a:ea typeface="Fira Sans Medium"/>
                  <a:cs typeface="Fira Sans Medium"/>
                  <a:sym typeface="Fira Sans Medium"/>
                </a:rPr>
                <a:t>Web-Scraping</a:t>
              </a:r>
              <a:r>
                <a:rPr lang="en" sz="1200">
                  <a:solidFill>
                    <a:schemeClr val="accent6"/>
                  </a:solidFill>
                  <a:latin typeface="Fira Sans"/>
                  <a:ea typeface="Fira Sans"/>
                  <a:cs typeface="Fira Sans"/>
                  <a:sym typeface="Fira Sans"/>
                </a:rPr>
                <a:t> data </a:t>
              </a:r>
              <a:endParaRPr sz="1200">
                <a:solidFill>
                  <a:schemeClr val="accent6"/>
                </a:solidFill>
                <a:latin typeface="Fira Sans"/>
                <a:ea typeface="Fira Sans"/>
                <a:cs typeface="Fira Sans"/>
                <a:sym typeface="Fira Sans"/>
              </a:endParaRPr>
            </a:p>
            <a:p>
              <a:pPr indent="0" lvl="0" marL="0" rtl="0" algn="l">
                <a:spcBef>
                  <a:spcPts val="0"/>
                </a:spcBef>
                <a:spcAft>
                  <a:spcPts val="0"/>
                </a:spcAft>
                <a:buNone/>
              </a:pPr>
              <a:r>
                <a:rPr lang="en" sz="1200">
                  <a:solidFill>
                    <a:schemeClr val="accent6"/>
                  </a:solidFill>
                  <a:latin typeface="Fira Sans"/>
                  <a:ea typeface="Fira Sans"/>
                  <a:cs typeface="Fira Sans"/>
                  <a:sym typeface="Fira Sans"/>
                </a:rPr>
                <a:t>for every country</a:t>
              </a:r>
              <a:endParaRPr sz="1200">
                <a:solidFill>
                  <a:schemeClr val="accent6"/>
                </a:solidFill>
                <a:latin typeface="Fira Sans"/>
                <a:ea typeface="Fira Sans"/>
                <a:cs typeface="Fira Sans"/>
                <a:sym typeface="Fira Sans"/>
              </a:endParaRPr>
            </a:p>
          </p:txBody>
        </p:sp>
      </p:grpSp>
      <p:grpSp>
        <p:nvGrpSpPr>
          <p:cNvPr id="834" name="Google Shape;834;p25"/>
          <p:cNvGrpSpPr/>
          <p:nvPr/>
        </p:nvGrpSpPr>
        <p:grpSpPr>
          <a:xfrm>
            <a:off x="6170040" y="1866116"/>
            <a:ext cx="254972" cy="385117"/>
            <a:chOff x="4581625" y="1952411"/>
            <a:chExt cx="633628" cy="957050"/>
          </a:xfrm>
        </p:grpSpPr>
        <p:sp>
          <p:nvSpPr>
            <p:cNvPr id="835" name="Google Shape;835;p25"/>
            <p:cNvSpPr/>
            <p:nvPr/>
          </p:nvSpPr>
          <p:spPr>
            <a:xfrm>
              <a:off x="4734335" y="2152419"/>
              <a:ext cx="287197" cy="389943"/>
            </a:xfrm>
            <a:custGeom>
              <a:rect b="b" l="l" r="r" t="t"/>
              <a:pathLst>
                <a:path extrusionOk="0" h="15253" w="11234">
                  <a:moveTo>
                    <a:pt x="3055" y="1"/>
                  </a:moveTo>
                  <a:lnTo>
                    <a:pt x="3055" y="1"/>
                  </a:lnTo>
                  <a:cubicBezTo>
                    <a:pt x="3023" y="17"/>
                    <a:pt x="2992" y="36"/>
                    <a:pt x="2960" y="57"/>
                  </a:cubicBezTo>
                  <a:lnTo>
                    <a:pt x="2960" y="57"/>
                  </a:lnTo>
                  <a:lnTo>
                    <a:pt x="3055" y="1"/>
                  </a:lnTo>
                  <a:close/>
                  <a:moveTo>
                    <a:pt x="11234" y="14128"/>
                  </a:moveTo>
                  <a:lnTo>
                    <a:pt x="11132" y="14188"/>
                  </a:lnTo>
                  <a:lnTo>
                    <a:pt x="11132" y="14188"/>
                  </a:lnTo>
                  <a:cubicBezTo>
                    <a:pt x="11169" y="14168"/>
                    <a:pt x="11204" y="14148"/>
                    <a:pt x="11234" y="14128"/>
                  </a:cubicBezTo>
                  <a:close/>
                  <a:moveTo>
                    <a:pt x="2960" y="57"/>
                  </a:moveTo>
                  <a:lnTo>
                    <a:pt x="1649" y="825"/>
                  </a:lnTo>
                  <a:cubicBezTo>
                    <a:pt x="1548" y="865"/>
                    <a:pt x="1468" y="925"/>
                    <a:pt x="1387" y="986"/>
                  </a:cubicBezTo>
                  <a:lnTo>
                    <a:pt x="1287" y="1046"/>
                  </a:lnTo>
                  <a:cubicBezTo>
                    <a:pt x="1206" y="1106"/>
                    <a:pt x="1126" y="1166"/>
                    <a:pt x="1066" y="1247"/>
                  </a:cubicBezTo>
                  <a:lnTo>
                    <a:pt x="1046" y="1267"/>
                  </a:lnTo>
                  <a:cubicBezTo>
                    <a:pt x="965" y="1327"/>
                    <a:pt x="905" y="1408"/>
                    <a:pt x="845" y="1488"/>
                  </a:cubicBezTo>
                  <a:lnTo>
                    <a:pt x="784" y="1548"/>
                  </a:lnTo>
                  <a:cubicBezTo>
                    <a:pt x="724" y="1629"/>
                    <a:pt x="664" y="1709"/>
                    <a:pt x="604" y="1789"/>
                  </a:cubicBezTo>
                  <a:cubicBezTo>
                    <a:pt x="604" y="1789"/>
                    <a:pt x="604" y="1809"/>
                    <a:pt x="604" y="1809"/>
                  </a:cubicBezTo>
                  <a:cubicBezTo>
                    <a:pt x="523" y="1930"/>
                    <a:pt x="463" y="2051"/>
                    <a:pt x="403" y="2171"/>
                  </a:cubicBezTo>
                  <a:cubicBezTo>
                    <a:pt x="403" y="2171"/>
                    <a:pt x="403" y="2191"/>
                    <a:pt x="403" y="2191"/>
                  </a:cubicBezTo>
                  <a:cubicBezTo>
                    <a:pt x="362" y="2292"/>
                    <a:pt x="322" y="2392"/>
                    <a:pt x="282" y="2493"/>
                  </a:cubicBezTo>
                  <a:lnTo>
                    <a:pt x="282" y="2513"/>
                  </a:lnTo>
                  <a:lnTo>
                    <a:pt x="262" y="2573"/>
                  </a:lnTo>
                  <a:cubicBezTo>
                    <a:pt x="242" y="2633"/>
                    <a:pt x="222" y="2694"/>
                    <a:pt x="202" y="2754"/>
                  </a:cubicBezTo>
                  <a:lnTo>
                    <a:pt x="182" y="2814"/>
                  </a:lnTo>
                  <a:cubicBezTo>
                    <a:pt x="182" y="2834"/>
                    <a:pt x="182" y="2854"/>
                    <a:pt x="161" y="2874"/>
                  </a:cubicBezTo>
                  <a:cubicBezTo>
                    <a:pt x="161" y="2915"/>
                    <a:pt x="141" y="2995"/>
                    <a:pt x="121" y="3035"/>
                  </a:cubicBezTo>
                  <a:cubicBezTo>
                    <a:pt x="121" y="3096"/>
                    <a:pt x="121" y="3075"/>
                    <a:pt x="101" y="3116"/>
                  </a:cubicBezTo>
                  <a:lnTo>
                    <a:pt x="101" y="3176"/>
                  </a:lnTo>
                  <a:cubicBezTo>
                    <a:pt x="101" y="3236"/>
                    <a:pt x="81" y="3276"/>
                    <a:pt x="61" y="3317"/>
                  </a:cubicBezTo>
                  <a:cubicBezTo>
                    <a:pt x="61" y="3357"/>
                    <a:pt x="61" y="3357"/>
                    <a:pt x="61" y="3397"/>
                  </a:cubicBezTo>
                  <a:lnTo>
                    <a:pt x="41" y="3477"/>
                  </a:lnTo>
                  <a:cubicBezTo>
                    <a:pt x="41" y="3518"/>
                    <a:pt x="41" y="3558"/>
                    <a:pt x="21" y="3598"/>
                  </a:cubicBezTo>
                  <a:cubicBezTo>
                    <a:pt x="1" y="3638"/>
                    <a:pt x="21" y="3638"/>
                    <a:pt x="21" y="3658"/>
                  </a:cubicBezTo>
                  <a:lnTo>
                    <a:pt x="21" y="3779"/>
                  </a:lnTo>
                  <a:cubicBezTo>
                    <a:pt x="21" y="3819"/>
                    <a:pt x="21" y="3859"/>
                    <a:pt x="1" y="3899"/>
                  </a:cubicBezTo>
                  <a:cubicBezTo>
                    <a:pt x="1" y="3919"/>
                    <a:pt x="1" y="3940"/>
                    <a:pt x="1" y="3940"/>
                  </a:cubicBezTo>
                  <a:lnTo>
                    <a:pt x="1" y="4120"/>
                  </a:lnTo>
                  <a:lnTo>
                    <a:pt x="1" y="4201"/>
                  </a:lnTo>
                  <a:lnTo>
                    <a:pt x="1" y="4221"/>
                  </a:lnTo>
                  <a:lnTo>
                    <a:pt x="1" y="4502"/>
                  </a:lnTo>
                  <a:lnTo>
                    <a:pt x="1" y="4522"/>
                  </a:lnTo>
                  <a:lnTo>
                    <a:pt x="1" y="4763"/>
                  </a:lnTo>
                  <a:cubicBezTo>
                    <a:pt x="1" y="4783"/>
                    <a:pt x="1" y="4804"/>
                    <a:pt x="1" y="4824"/>
                  </a:cubicBezTo>
                  <a:lnTo>
                    <a:pt x="1" y="4924"/>
                  </a:lnTo>
                  <a:lnTo>
                    <a:pt x="1" y="5045"/>
                  </a:lnTo>
                  <a:lnTo>
                    <a:pt x="1" y="5145"/>
                  </a:lnTo>
                  <a:lnTo>
                    <a:pt x="1" y="5266"/>
                  </a:lnTo>
                  <a:lnTo>
                    <a:pt x="1" y="5326"/>
                  </a:lnTo>
                  <a:cubicBezTo>
                    <a:pt x="1" y="5366"/>
                    <a:pt x="1" y="5447"/>
                    <a:pt x="21" y="5487"/>
                  </a:cubicBezTo>
                  <a:cubicBezTo>
                    <a:pt x="41" y="5547"/>
                    <a:pt x="21" y="5547"/>
                    <a:pt x="21" y="5587"/>
                  </a:cubicBezTo>
                  <a:cubicBezTo>
                    <a:pt x="21" y="5587"/>
                    <a:pt x="21" y="5607"/>
                    <a:pt x="21" y="5607"/>
                  </a:cubicBezTo>
                  <a:cubicBezTo>
                    <a:pt x="21" y="5708"/>
                    <a:pt x="61" y="5808"/>
                    <a:pt x="61" y="5909"/>
                  </a:cubicBezTo>
                  <a:cubicBezTo>
                    <a:pt x="61" y="5929"/>
                    <a:pt x="61" y="5929"/>
                    <a:pt x="61" y="5929"/>
                  </a:cubicBezTo>
                  <a:cubicBezTo>
                    <a:pt x="81" y="6029"/>
                    <a:pt x="101" y="6110"/>
                    <a:pt x="121" y="6190"/>
                  </a:cubicBezTo>
                  <a:lnTo>
                    <a:pt x="121" y="6230"/>
                  </a:lnTo>
                  <a:cubicBezTo>
                    <a:pt x="121" y="6271"/>
                    <a:pt x="121" y="6311"/>
                    <a:pt x="141" y="6351"/>
                  </a:cubicBezTo>
                  <a:lnTo>
                    <a:pt x="161" y="6512"/>
                  </a:lnTo>
                  <a:lnTo>
                    <a:pt x="182" y="6572"/>
                  </a:lnTo>
                  <a:cubicBezTo>
                    <a:pt x="182" y="6612"/>
                    <a:pt x="202" y="6652"/>
                    <a:pt x="222" y="6713"/>
                  </a:cubicBezTo>
                  <a:cubicBezTo>
                    <a:pt x="222" y="6753"/>
                    <a:pt x="242" y="6793"/>
                    <a:pt x="242" y="6833"/>
                  </a:cubicBezTo>
                  <a:lnTo>
                    <a:pt x="262" y="6914"/>
                  </a:lnTo>
                  <a:lnTo>
                    <a:pt x="322" y="7074"/>
                  </a:lnTo>
                  <a:cubicBezTo>
                    <a:pt x="322" y="7094"/>
                    <a:pt x="322" y="7135"/>
                    <a:pt x="342" y="7175"/>
                  </a:cubicBezTo>
                  <a:cubicBezTo>
                    <a:pt x="342" y="7195"/>
                    <a:pt x="362" y="7235"/>
                    <a:pt x="362" y="7255"/>
                  </a:cubicBezTo>
                  <a:cubicBezTo>
                    <a:pt x="383" y="7295"/>
                    <a:pt x="403" y="7376"/>
                    <a:pt x="423" y="7436"/>
                  </a:cubicBezTo>
                  <a:cubicBezTo>
                    <a:pt x="443" y="7496"/>
                    <a:pt x="443" y="7496"/>
                    <a:pt x="443" y="7536"/>
                  </a:cubicBezTo>
                  <a:cubicBezTo>
                    <a:pt x="463" y="7557"/>
                    <a:pt x="463" y="7597"/>
                    <a:pt x="483" y="7617"/>
                  </a:cubicBezTo>
                  <a:lnTo>
                    <a:pt x="543" y="7818"/>
                  </a:lnTo>
                  <a:lnTo>
                    <a:pt x="583" y="7918"/>
                  </a:lnTo>
                  <a:lnTo>
                    <a:pt x="604" y="7979"/>
                  </a:lnTo>
                  <a:cubicBezTo>
                    <a:pt x="644" y="8079"/>
                    <a:pt x="684" y="8180"/>
                    <a:pt x="724" y="8280"/>
                  </a:cubicBezTo>
                  <a:cubicBezTo>
                    <a:pt x="724" y="8320"/>
                    <a:pt x="744" y="8340"/>
                    <a:pt x="744" y="8360"/>
                  </a:cubicBezTo>
                  <a:lnTo>
                    <a:pt x="744" y="8401"/>
                  </a:lnTo>
                  <a:cubicBezTo>
                    <a:pt x="805" y="8541"/>
                    <a:pt x="865" y="8702"/>
                    <a:pt x="945" y="8843"/>
                  </a:cubicBezTo>
                  <a:cubicBezTo>
                    <a:pt x="945" y="8863"/>
                    <a:pt x="945" y="8883"/>
                    <a:pt x="965" y="8883"/>
                  </a:cubicBezTo>
                  <a:lnTo>
                    <a:pt x="985" y="8943"/>
                  </a:lnTo>
                  <a:cubicBezTo>
                    <a:pt x="1066" y="9144"/>
                    <a:pt x="1166" y="9345"/>
                    <a:pt x="1267" y="9526"/>
                  </a:cubicBezTo>
                  <a:cubicBezTo>
                    <a:pt x="1267" y="9546"/>
                    <a:pt x="1267" y="9546"/>
                    <a:pt x="1267" y="9566"/>
                  </a:cubicBezTo>
                  <a:lnTo>
                    <a:pt x="1287" y="9606"/>
                  </a:lnTo>
                  <a:cubicBezTo>
                    <a:pt x="1387" y="9807"/>
                    <a:pt x="1508" y="10008"/>
                    <a:pt x="1608" y="10189"/>
                  </a:cubicBezTo>
                  <a:lnTo>
                    <a:pt x="1628" y="10229"/>
                  </a:lnTo>
                  <a:cubicBezTo>
                    <a:pt x="1749" y="10430"/>
                    <a:pt x="1890" y="10631"/>
                    <a:pt x="2010" y="10832"/>
                  </a:cubicBezTo>
                  <a:cubicBezTo>
                    <a:pt x="2131" y="11033"/>
                    <a:pt x="2251" y="11214"/>
                    <a:pt x="2392" y="11415"/>
                  </a:cubicBezTo>
                  <a:lnTo>
                    <a:pt x="2432" y="11455"/>
                  </a:lnTo>
                  <a:cubicBezTo>
                    <a:pt x="2553" y="11636"/>
                    <a:pt x="2693" y="11817"/>
                    <a:pt x="2834" y="11977"/>
                  </a:cubicBezTo>
                  <a:lnTo>
                    <a:pt x="2874" y="12018"/>
                  </a:lnTo>
                  <a:lnTo>
                    <a:pt x="2894" y="12038"/>
                  </a:lnTo>
                  <a:cubicBezTo>
                    <a:pt x="3015" y="12219"/>
                    <a:pt x="3176" y="12379"/>
                    <a:pt x="3316" y="12540"/>
                  </a:cubicBezTo>
                  <a:cubicBezTo>
                    <a:pt x="3316" y="12540"/>
                    <a:pt x="3336" y="12560"/>
                    <a:pt x="3336" y="12580"/>
                  </a:cubicBezTo>
                  <a:lnTo>
                    <a:pt x="3377" y="12621"/>
                  </a:lnTo>
                  <a:cubicBezTo>
                    <a:pt x="3497" y="12721"/>
                    <a:pt x="3598" y="12842"/>
                    <a:pt x="3718" y="12962"/>
                  </a:cubicBezTo>
                  <a:lnTo>
                    <a:pt x="3758" y="13002"/>
                  </a:lnTo>
                  <a:cubicBezTo>
                    <a:pt x="3839" y="13083"/>
                    <a:pt x="3919" y="13163"/>
                    <a:pt x="4020" y="13223"/>
                  </a:cubicBezTo>
                  <a:lnTo>
                    <a:pt x="4040" y="13264"/>
                  </a:lnTo>
                  <a:lnTo>
                    <a:pt x="4140" y="13344"/>
                  </a:lnTo>
                  <a:cubicBezTo>
                    <a:pt x="4180" y="13384"/>
                    <a:pt x="4241" y="13444"/>
                    <a:pt x="4301" y="13485"/>
                  </a:cubicBezTo>
                  <a:lnTo>
                    <a:pt x="4341" y="13525"/>
                  </a:lnTo>
                  <a:lnTo>
                    <a:pt x="4442" y="13605"/>
                  </a:lnTo>
                  <a:lnTo>
                    <a:pt x="4562" y="13726"/>
                  </a:lnTo>
                  <a:lnTo>
                    <a:pt x="4623" y="13766"/>
                  </a:lnTo>
                  <a:lnTo>
                    <a:pt x="4723" y="13846"/>
                  </a:lnTo>
                  <a:lnTo>
                    <a:pt x="4844" y="13927"/>
                  </a:lnTo>
                  <a:cubicBezTo>
                    <a:pt x="4864" y="13927"/>
                    <a:pt x="4864" y="13947"/>
                    <a:pt x="4884" y="13967"/>
                  </a:cubicBezTo>
                  <a:lnTo>
                    <a:pt x="5024" y="14067"/>
                  </a:lnTo>
                  <a:lnTo>
                    <a:pt x="5125" y="14128"/>
                  </a:lnTo>
                  <a:lnTo>
                    <a:pt x="5145" y="14148"/>
                  </a:lnTo>
                  <a:lnTo>
                    <a:pt x="5386" y="14308"/>
                  </a:lnTo>
                  <a:lnTo>
                    <a:pt x="5406" y="14329"/>
                  </a:lnTo>
                  <a:lnTo>
                    <a:pt x="5627" y="14449"/>
                  </a:lnTo>
                  <a:lnTo>
                    <a:pt x="5688" y="14489"/>
                  </a:lnTo>
                  <a:lnTo>
                    <a:pt x="5868" y="14590"/>
                  </a:lnTo>
                  <a:lnTo>
                    <a:pt x="5949" y="14630"/>
                  </a:lnTo>
                  <a:lnTo>
                    <a:pt x="6049" y="14670"/>
                  </a:lnTo>
                  <a:lnTo>
                    <a:pt x="6110" y="14710"/>
                  </a:lnTo>
                  <a:lnTo>
                    <a:pt x="6230" y="14771"/>
                  </a:lnTo>
                  <a:lnTo>
                    <a:pt x="6311" y="14811"/>
                  </a:lnTo>
                  <a:lnTo>
                    <a:pt x="6351" y="14831"/>
                  </a:lnTo>
                  <a:lnTo>
                    <a:pt x="6572" y="14931"/>
                  </a:lnTo>
                  <a:cubicBezTo>
                    <a:pt x="6652" y="14952"/>
                    <a:pt x="6733" y="14992"/>
                    <a:pt x="6813" y="15012"/>
                  </a:cubicBezTo>
                  <a:lnTo>
                    <a:pt x="6853" y="15012"/>
                  </a:lnTo>
                  <a:lnTo>
                    <a:pt x="6933" y="15052"/>
                  </a:lnTo>
                  <a:cubicBezTo>
                    <a:pt x="6974" y="15052"/>
                    <a:pt x="7014" y="15072"/>
                    <a:pt x="7054" y="15072"/>
                  </a:cubicBezTo>
                  <a:lnTo>
                    <a:pt x="7094" y="15092"/>
                  </a:lnTo>
                  <a:lnTo>
                    <a:pt x="7215" y="15132"/>
                  </a:lnTo>
                  <a:lnTo>
                    <a:pt x="7275" y="15152"/>
                  </a:lnTo>
                  <a:lnTo>
                    <a:pt x="7376" y="15173"/>
                  </a:lnTo>
                  <a:lnTo>
                    <a:pt x="7476" y="15193"/>
                  </a:lnTo>
                  <a:lnTo>
                    <a:pt x="7516" y="15193"/>
                  </a:lnTo>
                  <a:lnTo>
                    <a:pt x="7617" y="15213"/>
                  </a:lnTo>
                  <a:lnTo>
                    <a:pt x="7737" y="15233"/>
                  </a:lnTo>
                  <a:lnTo>
                    <a:pt x="7878" y="15233"/>
                  </a:lnTo>
                  <a:lnTo>
                    <a:pt x="7999" y="15253"/>
                  </a:lnTo>
                  <a:lnTo>
                    <a:pt x="8642" y="15253"/>
                  </a:lnTo>
                  <a:cubicBezTo>
                    <a:pt x="8742" y="15253"/>
                    <a:pt x="8822" y="15233"/>
                    <a:pt x="8923" y="15213"/>
                  </a:cubicBezTo>
                  <a:lnTo>
                    <a:pt x="8943" y="15213"/>
                  </a:lnTo>
                  <a:cubicBezTo>
                    <a:pt x="9064" y="15173"/>
                    <a:pt x="9184" y="15152"/>
                    <a:pt x="9305" y="15112"/>
                  </a:cubicBezTo>
                  <a:lnTo>
                    <a:pt x="9365" y="15112"/>
                  </a:lnTo>
                  <a:lnTo>
                    <a:pt x="9526" y="15052"/>
                  </a:lnTo>
                  <a:lnTo>
                    <a:pt x="9606" y="15072"/>
                  </a:lnTo>
                  <a:cubicBezTo>
                    <a:pt x="9686" y="15032"/>
                    <a:pt x="9747" y="14992"/>
                    <a:pt x="9827" y="14952"/>
                  </a:cubicBezTo>
                  <a:lnTo>
                    <a:pt x="11132" y="14188"/>
                  </a:lnTo>
                  <a:lnTo>
                    <a:pt x="11132" y="14188"/>
                  </a:lnTo>
                  <a:cubicBezTo>
                    <a:pt x="11094" y="14208"/>
                    <a:pt x="11053" y="14228"/>
                    <a:pt x="11013" y="14248"/>
                  </a:cubicBezTo>
                  <a:lnTo>
                    <a:pt x="10952" y="14288"/>
                  </a:lnTo>
                  <a:lnTo>
                    <a:pt x="10792" y="14349"/>
                  </a:lnTo>
                  <a:lnTo>
                    <a:pt x="10731" y="14369"/>
                  </a:lnTo>
                  <a:cubicBezTo>
                    <a:pt x="10611" y="14409"/>
                    <a:pt x="10490" y="14429"/>
                    <a:pt x="10370" y="14469"/>
                  </a:cubicBezTo>
                  <a:lnTo>
                    <a:pt x="10350" y="14469"/>
                  </a:lnTo>
                  <a:cubicBezTo>
                    <a:pt x="10249" y="14469"/>
                    <a:pt x="10169" y="14489"/>
                    <a:pt x="10068" y="14509"/>
                  </a:cubicBezTo>
                  <a:lnTo>
                    <a:pt x="9425" y="14509"/>
                  </a:lnTo>
                  <a:lnTo>
                    <a:pt x="9285" y="14489"/>
                  </a:lnTo>
                  <a:lnTo>
                    <a:pt x="9164" y="14469"/>
                  </a:lnTo>
                  <a:lnTo>
                    <a:pt x="9043" y="14449"/>
                  </a:lnTo>
                  <a:lnTo>
                    <a:pt x="8883" y="14429"/>
                  </a:lnTo>
                  <a:lnTo>
                    <a:pt x="8782" y="14409"/>
                  </a:lnTo>
                  <a:lnTo>
                    <a:pt x="8621" y="14369"/>
                  </a:lnTo>
                  <a:lnTo>
                    <a:pt x="8521" y="14329"/>
                  </a:lnTo>
                  <a:lnTo>
                    <a:pt x="8340" y="14268"/>
                  </a:lnTo>
                  <a:lnTo>
                    <a:pt x="8260" y="14248"/>
                  </a:lnTo>
                  <a:cubicBezTo>
                    <a:pt x="8179" y="14228"/>
                    <a:pt x="8099" y="14188"/>
                    <a:pt x="8019" y="14148"/>
                  </a:cubicBezTo>
                  <a:lnTo>
                    <a:pt x="7737" y="14047"/>
                  </a:lnTo>
                  <a:lnTo>
                    <a:pt x="7657" y="14007"/>
                  </a:lnTo>
                  <a:lnTo>
                    <a:pt x="7476" y="13907"/>
                  </a:lnTo>
                  <a:lnTo>
                    <a:pt x="7376" y="13866"/>
                  </a:lnTo>
                  <a:cubicBezTo>
                    <a:pt x="7295" y="13806"/>
                    <a:pt x="7215" y="13766"/>
                    <a:pt x="7134" y="13726"/>
                  </a:cubicBezTo>
                  <a:cubicBezTo>
                    <a:pt x="7054" y="13665"/>
                    <a:pt x="6933" y="13605"/>
                    <a:pt x="6853" y="13545"/>
                  </a:cubicBezTo>
                  <a:lnTo>
                    <a:pt x="6833" y="13545"/>
                  </a:lnTo>
                  <a:lnTo>
                    <a:pt x="6552" y="13364"/>
                  </a:lnTo>
                  <a:lnTo>
                    <a:pt x="6451" y="13284"/>
                  </a:lnTo>
                  <a:lnTo>
                    <a:pt x="6270" y="13163"/>
                  </a:lnTo>
                  <a:lnTo>
                    <a:pt x="6170" y="13063"/>
                  </a:lnTo>
                  <a:lnTo>
                    <a:pt x="6009" y="12942"/>
                  </a:lnTo>
                  <a:lnTo>
                    <a:pt x="5868" y="12842"/>
                  </a:lnTo>
                  <a:lnTo>
                    <a:pt x="5728" y="12721"/>
                  </a:lnTo>
                  <a:lnTo>
                    <a:pt x="5567" y="12560"/>
                  </a:lnTo>
                  <a:lnTo>
                    <a:pt x="5446" y="12460"/>
                  </a:lnTo>
                  <a:lnTo>
                    <a:pt x="5185" y="12239"/>
                  </a:lnTo>
                  <a:lnTo>
                    <a:pt x="5145" y="12178"/>
                  </a:lnTo>
                  <a:cubicBezTo>
                    <a:pt x="5024" y="12058"/>
                    <a:pt x="4924" y="11957"/>
                    <a:pt x="4803" y="11837"/>
                  </a:cubicBezTo>
                  <a:lnTo>
                    <a:pt x="4743" y="11756"/>
                  </a:lnTo>
                  <a:cubicBezTo>
                    <a:pt x="4582" y="11596"/>
                    <a:pt x="4442" y="11435"/>
                    <a:pt x="4321" y="11254"/>
                  </a:cubicBezTo>
                  <a:lnTo>
                    <a:pt x="4261" y="11194"/>
                  </a:lnTo>
                  <a:cubicBezTo>
                    <a:pt x="4120" y="11013"/>
                    <a:pt x="3980" y="10852"/>
                    <a:pt x="3859" y="10671"/>
                  </a:cubicBezTo>
                  <a:cubicBezTo>
                    <a:pt x="3839" y="10651"/>
                    <a:pt x="3839" y="10631"/>
                    <a:pt x="3819" y="10611"/>
                  </a:cubicBezTo>
                  <a:cubicBezTo>
                    <a:pt x="3678" y="10430"/>
                    <a:pt x="3558" y="10249"/>
                    <a:pt x="3437" y="10048"/>
                  </a:cubicBezTo>
                  <a:lnTo>
                    <a:pt x="3437" y="10028"/>
                  </a:lnTo>
                  <a:cubicBezTo>
                    <a:pt x="3296" y="9847"/>
                    <a:pt x="3176" y="9646"/>
                    <a:pt x="3055" y="9446"/>
                  </a:cubicBezTo>
                  <a:cubicBezTo>
                    <a:pt x="3055" y="9446"/>
                    <a:pt x="3055" y="9425"/>
                    <a:pt x="3035" y="9405"/>
                  </a:cubicBezTo>
                  <a:cubicBezTo>
                    <a:pt x="2935" y="9204"/>
                    <a:pt x="2814" y="9003"/>
                    <a:pt x="2714" y="8802"/>
                  </a:cubicBezTo>
                  <a:lnTo>
                    <a:pt x="2693" y="8742"/>
                  </a:lnTo>
                  <a:cubicBezTo>
                    <a:pt x="2593" y="8541"/>
                    <a:pt x="2493" y="8360"/>
                    <a:pt x="2392" y="8159"/>
                  </a:cubicBezTo>
                  <a:cubicBezTo>
                    <a:pt x="2392" y="8119"/>
                    <a:pt x="2372" y="8099"/>
                    <a:pt x="2352" y="8059"/>
                  </a:cubicBezTo>
                  <a:cubicBezTo>
                    <a:pt x="2292" y="7918"/>
                    <a:pt x="2231" y="7758"/>
                    <a:pt x="2171" y="7597"/>
                  </a:cubicBezTo>
                  <a:cubicBezTo>
                    <a:pt x="2151" y="7577"/>
                    <a:pt x="2131" y="7536"/>
                    <a:pt x="2131" y="7496"/>
                  </a:cubicBezTo>
                  <a:cubicBezTo>
                    <a:pt x="2091" y="7396"/>
                    <a:pt x="2050" y="7295"/>
                    <a:pt x="2010" y="7195"/>
                  </a:cubicBezTo>
                  <a:cubicBezTo>
                    <a:pt x="1990" y="7135"/>
                    <a:pt x="1970" y="7094"/>
                    <a:pt x="1950" y="7034"/>
                  </a:cubicBezTo>
                  <a:lnTo>
                    <a:pt x="1890" y="6833"/>
                  </a:lnTo>
                  <a:cubicBezTo>
                    <a:pt x="1870" y="6773"/>
                    <a:pt x="1849" y="6713"/>
                    <a:pt x="1829" y="6652"/>
                  </a:cubicBezTo>
                  <a:cubicBezTo>
                    <a:pt x="1809" y="6592"/>
                    <a:pt x="1789" y="6532"/>
                    <a:pt x="1769" y="6471"/>
                  </a:cubicBezTo>
                  <a:lnTo>
                    <a:pt x="1709" y="6291"/>
                  </a:lnTo>
                  <a:cubicBezTo>
                    <a:pt x="1709" y="6230"/>
                    <a:pt x="1689" y="6170"/>
                    <a:pt x="1669" y="6130"/>
                  </a:cubicBezTo>
                  <a:cubicBezTo>
                    <a:pt x="1669" y="6070"/>
                    <a:pt x="1649" y="5989"/>
                    <a:pt x="1628" y="5909"/>
                  </a:cubicBezTo>
                  <a:cubicBezTo>
                    <a:pt x="1608" y="5849"/>
                    <a:pt x="1608" y="5828"/>
                    <a:pt x="1588" y="5788"/>
                  </a:cubicBezTo>
                  <a:lnTo>
                    <a:pt x="1548" y="5567"/>
                  </a:lnTo>
                  <a:cubicBezTo>
                    <a:pt x="1548" y="5527"/>
                    <a:pt x="1528" y="5487"/>
                    <a:pt x="1528" y="5447"/>
                  </a:cubicBezTo>
                  <a:cubicBezTo>
                    <a:pt x="1508" y="5346"/>
                    <a:pt x="1488" y="5246"/>
                    <a:pt x="1468" y="5145"/>
                  </a:cubicBezTo>
                  <a:cubicBezTo>
                    <a:pt x="1468" y="5125"/>
                    <a:pt x="1468" y="5125"/>
                    <a:pt x="1468" y="5105"/>
                  </a:cubicBezTo>
                  <a:cubicBezTo>
                    <a:pt x="1448" y="5005"/>
                    <a:pt x="1427" y="4884"/>
                    <a:pt x="1427" y="4783"/>
                  </a:cubicBezTo>
                  <a:lnTo>
                    <a:pt x="1427" y="4683"/>
                  </a:lnTo>
                  <a:cubicBezTo>
                    <a:pt x="1427" y="4603"/>
                    <a:pt x="1407" y="4522"/>
                    <a:pt x="1387" y="4442"/>
                  </a:cubicBezTo>
                  <a:lnTo>
                    <a:pt x="1387" y="4341"/>
                  </a:lnTo>
                  <a:lnTo>
                    <a:pt x="1387" y="4120"/>
                  </a:lnTo>
                  <a:lnTo>
                    <a:pt x="1387" y="4020"/>
                  </a:lnTo>
                  <a:lnTo>
                    <a:pt x="1387" y="3698"/>
                  </a:lnTo>
                  <a:lnTo>
                    <a:pt x="1387" y="3377"/>
                  </a:lnTo>
                  <a:lnTo>
                    <a:pt x="1387" y="3296"/>
                  </a:lnTo>
                  <a:lnTo>
                    <a:pt x="1387" y="3075"/>
                  </a:lnTo>
                  <a:cubicBezTo>
                    <a:pt x="1387" y="3035"/>
                    <a:pt x="1387" y="2995"/>
                    <a:pt x="1407" y="2955"/>
                  </a:cubicBezTo>
                  <a:lnTo>
                    <a:pt x="1427" y="2794"/>
                  </a:lnTo>
                  <a:cubicBezTo>
                    <a:pt x="1427" y="2754"/>
                    <a:pt x="1427" y="2694"/>
                    <a:pt x="1448" y="2653"/>
                  </a:cubicBezTo>
                  <a:cubicBezTo>
                    <a:pt x="1468" y="2613"/>
                    <a:pt x="1468" y="2553"/>
                    <a:pt x="1468" y="2513"/>
                  </a:cubicBezTo>
                  <a:cubicBezTo>
                    <a:pt x="1488" y="2452"/>
                    <a:pt x="1488" y="2412"/>
                    <a:pt x="1508" y="2372"/>
                  </a:cubicBezTo>
                  <a:cubicBezTo>
                    <a:pt x="1508" y="2312"/>
                    <a:pt x="1528" y="2272"/>
                    <a:pt x="1528" y="2231"/>
                  </a:cubicBezTo>
                  <a:cubicBezTo>
                    <a:pt x="1548" y="2171"/>
                    <a:pt x="1568" y="2111"/>
                    <a:pt x="1568" y="2071"/>
                  </a:cubicBezTo>
                  <a:cubicBezTo>
                    <a:pt x="1588" y="2010"/>
                    <a:pt x="1608" y="1990"/>
                    <a:pt x="1608" y="1950"/>
                  </a:cubicBezTo>
                  <a:cubicBezTo>
                    <a:pt x="1628" y="1910"/>
                    <a:pt x="1649" y="1830"/>
                    <a:pt x="1669" y="1769"/>
                  </a:cubicBezTo>
                  <a:cubicBezTo>
                    <a:pt x="1689" y="1709"/>
                    <a:pt x="1689" y="1689"/>
                    <a:pt x="1709" y="1669"/>
                  </a:cubicBezTo>
                  <a:cubicBezTo>
                    <a:pt x="1749" y="1568"/>
                    <a:pt x="1789" y="1468"/>
                    <a:pt x="1829" y="1367"/>
                  </a:cubicBezTo>
                  <a:lnTo>
                    <a:pt x="1849" y="1347"/>
                  </a:lnTo>
                  <a:cubicBezTo>
                    <a:pt x="1910" y="1227"/>
                    <a:pt x="1970" y="1106"/>
                    <a:pt x="2050" y="986"/>
                  </a:cubicBezTo>
                  <a:lnTo>
                    <a:pt x="2071" y="965"/>
                  </a:lnTo>
                  <a:cubicBezTo>
                    <a:pt x="2111" y="865"/>
                    <a:pt x="2191" y="785"/>
                    <a:pt x="2251" y="704"/>
                  </a:cubicBezTo>
                  <a:lnTo>
                    <a:pt x="2292" y="644"/>
                  </a:lnTo>
                  <a:cubicBezTo>
                    <a:pt x="2352" y="564"/>
                    <a:pt x="2432" y="503"/>
                    <a:pt x="2493" y="423"/>
                  </a:cubicBezTo>
                  <a:lnTo>
                    <a:pt x="2513" y="403"/>
                  </a:lnTo>
                  <a:cubicBezTo>
                    <a:pt x="2593" y="343"/>
                    <a:pt x="2673" y="262"/>
                    <a:pt x="2754" y="202"/>
                  </a:cubicBezTo>
                  <a:lnTo>
                    <a:pt x="2814" y="162"/>
                  </a:lnTo>
                  <a:cubicBezTo>
                    <a:pt x="2863" y="125"/>
                    <a:pt x="2911" y="89"/>
                    <a:pt x="2960" y="57"/>
                  </a:cubicBezTo>
                  <a:close/>
                </a:path>
              </a:pathLst>
            </a:custGeom>
            <a:solidFill>
              <a:srgbClr val="FFC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5"/>
            <p:cNvSpPr/>
            <p:nvPr/>
          </p:nvSpPr>
          <p:spPr>
            <a:xfrm>
              <a:off x="4581625" y="1969150"/>
              <a:ext cx="602375" cy="939100"/>
            </a:xfrm>
            <a:custGeom>
              <a:rect b="b" l="l" r="r" t="t"/>
              <a:pathLst>
                <a:path extrusionOk="0" h="37564" w="24095">
                  <a:moveTo>
                    <a:pt x="9461" y="7993"/>
                  </a:moveTo>
                  <a:cubicBezTo>
                    <a:pt x="10243" y="7993"/>
                    <a:pt x="11126" y="8248"/>
                    <a:pt x="12058" y="8788"/>
                  </a:cubicBezTo>
                  <a:cubicBezTo>
                    <a:pt x="15273" y="10636"/>
                    <a:pt x="17845" y="15118"/>
                    <a:pt x="17845" y="18795"/>
                  </a:cubicBezTo>
                  <a:cubicBezTo>
                    <a:pt x="17831" y="21400"/>
                    <a:pt x="16526" y="22905"/>
                    <a:pt x="14631" y="22905"/>
                  </a:cubicBezTo>
                  <a:cubicBezTo>
                    <a:pt x="13851" y="22905"/>
                    <a:pt x="12970" y="22650"/>
                    <a:pt x="12038" y="22111"/>
                  </a:cubicBezTo>
                  <a:lnTo>
                    <a:pt x="12018" y="22111"/>
                  </a:lnTo>
                  <a:cubicBezTo>
                    <a:pt x="8823" y="20262"/>
                    <a:pt x="6230" y="15781"/>
                    <a:pt x="6250" y="12103"/>
                  </a:cubicBezTo>
                  <a:cubicBezTo>
                    <a:pt x="6250" y="9499"/>
                    <a:pt x="7561" y="7993"/>
                    <a:pt x="9461" y="7993"/>
                  </a:cubicBezTo>
                  <a:close/>
                  <a:moveTo>
                    <a:pt x="6682" y="1"/>
                  </a:moveTo>
                  <a:cubicBezTo>
                    <a:pt x="2747" y="1"/>
                    <a:pt x="35" y="3116"/>
                    <a:pt x="21" y="8506"/>
                  </a:cubicBezTo>
                  <a:cubicBezTo>
                    <a:pt x="1" y="16142"/>
                    <a:pt x="11395" y="36499"/>
                    <a:pt x="11977" y="37564"/>
                  </a:cubicBezTo>
                  <a:cubicBezTo>
                    <a:pt x="12580" y="37182"/>
                    <a:pt x="24034" y="30028"/>
                    <a:pt x="24054" y="22392"/>
                  </a:cubicBezTo>
                  <a:cubicBezTo>
                    <a:pt x="24095" y="14776"/>
                    <a:pt x="18729" y="5472"/>
                    <a:pt x="12078" y="1654"/>
                  </a:cubicBezTo>
                  <a:cubicBezTo>
                    <a:pt x="10140" y="532"/>
                    <a:pt x="8306" y="1"/>
                    <a:pt x="66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5"/>
            <p:cNvSpPr/>
            <p:nvPr/>
          </p:nvSpPr>
          <p:spPr>
            <a:xfrm>
              <a:off x="4666628" y="1952411"/>
              <a:ext cx="548625" cy="957050"/>
            </a:xfrm>
            <a:custGeom>
              <a:rect b="b" l="l" r="r" t="t"/>
              <a:pathLst>
                <a:path extrusionOk="0" h="38282" w="21945">
                  <a:moveTo>
                    <a:pt x="345" y="1379"/>
                  </a:moveTo>
                  <a:cubicBezTo>
                    <a:pt x="230" y="1437"/>
                    <a:pt x="109" y="1490"/>
                    <a:pt x="1" y="1568"/>
                  </a:cubicBezTo>
                  <a:lnTo>
                    <a:pt x="345" y="1379"/>
                  </a:lnTo>
                  <a:close/>
                  <a:moveTo>
                    <a:pt x="4421" y="1"/>
                  </a:moveTo>
                  <a:cubicBezTo>
                    <a:pt x="4301" y="1"/>
                    <a:pt x="4180" y="1"/>
                    <a:pt x="4060" y="21"/>
                  </a:cubicBezTo>
                  <a:lnTo>
                    <a:pt x="3939" y="21"/>
                  </a:lnTo>
                  <a:lnTo>
                    <a:pt x="3778" y="41"/>
                  </a:lnTo>
                  <a:lnTo>
                    <a:pt x="3658" y="41"/>
                  </a:lnTo>
                  <a:cubicBezTo>
                    <a:pt x="3517" y="61"/>
                    <a:pt x="3376" y="81"/>
                    <a:pt x="3236" y="121"/>
                  </a:cubicBezTo>
                  <a:lnTo>
                    <a:pt x="3115" y="141"/>
                  </a:lnTo>
                  <a:cubicBezTo>
                    <a:pt x="3015" y="161"/>
                    <a:pt x="2894" y="182"/>
                    <a:pt x="2774" y="222"/>
                  </a:cubicBezTo>
                  <a:lnTo>
                    <a:pt x="2613" y="282"/>
                  </a:lnTo>
                  <a:cubicBezTo>
                    <a:pt x="2553" y="302"/>
                    <a:pt x="2472" y="322"/>
                    <a:pt x="2412" y="342"/>
                  </a:cubicBezTo>
                  <a:lnTo>
                    <a:pt x="2352" y="362"/>
                  </a:lnTo>
                  <a:cubicBezTo>
                    <a:pt x="2251" y="403"/>
                    <a:pt x="2131" y="443"/>
                    <a:pt x="2030" y="483"/>
                  </a:cubicBezTo>
                  <a:lnTo>
                    <a:pt x="1889" y="563"/>
                  </a:lnTo>
                  <a:cubicBezTo>
                    <a:pt x="1729" y="624"/>
                    <a:pt x="1568" y="704"/>
                    <a:pt x="1427" y="784"/>
                  </a:cubicBezTo>
                  <a:lnTo>
                    <a:pt x="345" y="1379"/>
                  </a:lnTo>
                  <a:lnTo>
                    <a:pt x="345" y="1379"/>
                  </a:lnTo>
                  <a:cubicBezTo>
                    <a:pt x="378" y="1362"/>
                    <a:pt x="411" y="1345"/>
                    <a:pt x="443" y="1327"/>
                  </a:cubicBezTo>
                  <a:lnTo>
                    <a:pt x="603" y="1267"/>
                  </a:lnTo>
                  <a:cubicBezTo>
                    <a:pt x="704" y="1206"/>
                    <a:pt x="804" y="1166"/>
                    <a:pt x="925" y="1126"/>
                  </a:cubicBezTo>
                  <a:lnTo>
                    <a:pt x="1186" y="1046"/>
                  </a:lnTo>
                  <a:lnTo>
                    <a:pt x="1347" y="985"/>
                  </a:lnTo>
                  <a:cubicBezTo>
                    <a:pt x="1447" y="965"/>
                    <a:pt x="1568" y="925"/>
                    <a:pt x="1689" y="905"/>
                  </a:cubicBezTo>
                  <a:lnTo>
                    <a:pt x="1789" y="885"/>
                  </a:lnTo>
                  <a:cubicBezTo>
                    <a:pt x="1930" y="845"/>
                    <a:pt x="2090" y="825"/>
                    <a:pt x="2231" y="805"/>
                  </a:cubicBezTo>
                  <a:lnTo>
                    <a:pt x="2352" y="784"/>
                  </a:lnTo>
                  <a:cubicBezTo>
                    <a:pt x="2432" y="784"/>
                    <a:pt x="2533" y="784"/>
                    <a:pt x="2613" y="764"/>
                  </a:cubicBezTo>
                  <a:lnTo>
                    <a:pt x="3758" y="764"/>
                  </a:lnTo>
                  <a:cubicBezTo>
                    <a:pt x="3859" y="764"/>
                    <a:pt x="3939" y="784"/>
                    <a:pt x="4020" y="784"/>
                  </a:cubicBezTo>
                  <a:lnTo>
                    <a:pt x="4301" y="825"/>
                  </a:lnTo>
                  <a:lnTo>
                    <a:pt x="4562" y="865"/>
                  </a:lnTo>
                  <a:cubicBezTo>
                    <a:pt x="4663" y="885"/>
                    <a:pt x="4763" y="905"/>
                    <a:pt x="4864" y="925"/>
                  </a:cubicBezTo>
                  <a:lnTo>
                    <a:pt x="5085" y="965"/>
                  </a:lnTo>
                  <a:lnTo>
                    <a:pt x="5406" y="1066"/>
                  </a:lnTo>
                  <a:lnTo>
                    <a:pt x="5627" y="1106"/>
                  </a:lnTo>
                  <a:cubicBezTo>
                    <a:pt x="5748" y="1146"/>
                    <a:pt x="5868" y="1186"/>
                    <a:pt x="5989" y="1227"/>
                  </a:cubicBezTo>
                  <a:lnTo>
                    <a:pt x="6150" y="1287"/>
                  </a:lnTo>
                  <a:cubicBezTo>
                    <a:pt x="6511" y="1407"/>
                    <a:pt x="6893" y="1548"/>
                    <a:pt x="7255" y="1729"/>
                  </a:cubicBezTo>
                  <a:lnTo>
                    <a:pt x="7436" y="1809"/>
                  </a:lnTo>
                  <a:cubicBezTo>
                    <a:pt x="7556" y="1870"/>
                    <a:pt x="7677" y="1930"/>
                    <a:pt x="7817" y="1990"/>
                  </a:cubicBezTo>
                  <a:lnTo>
                    <a:pt x="8018" y="2111"/>
                  </a:lnTo>
                  <a:cubicBezTo>
                    <a:pt x="8199" y="2191"/>
                    <a:pt x="8380" y="2292"/>
                    <a:pt x="8541" y="2392"/>
                  </a:cubicBezTo>
                  <a:cubicBezTo>
                    <a:pt x="8722" y="2492"/>
                    <a:pt x="8943" y="2613"/>
                    <a:pt x="9124" y="2734"/>
                  </a:cubicBezTo>
                  <a:lnTo>
                    <a:pt x="9164" y="2774"/>
                  </a:lnTo>
                  <a:cubicBezTo>
                    <a:pt x="9365" y="2894"/>
                    <a:pt x="9546" y="3015"/>
                    <a:pt x="9747" y="3136"/>
                  </a:cubicBezTo>
                  <a:cubicBezTo>
                    <a:pt x="9807" y="3196"/>
                    <a:pt x="9867" y="3236"/>
                    <a:pt x="9927" y="3276"/>
                  </a:cubicBezTo>
                  <a:cubicBezTo>
                    <a:pt x="10068" y="3377"/>
                    <a:pt x="10189" y="3457"/>
                    <a:pt x="10309" y="3558"/>
                  </a:cubicBezTo>
                  <a:lnTo>
                    <a:pt x="10550" y="3738"/>
                  </a:lnTo>
                  <a:lnTo>
                    <a:pt x="10872" y="4000"/>
                  </a:lnTo>
                  <a:cubicBezTo>
                    <a:pt x="10972" y="4060"/>
                    <a:pt x="11053" y="4140"/>
                    <a:pt x="11153" y="4221"/>
                  </a:cubicBezTo>
                  <a:lnTo>
                    <a:pt x="11435" y="4462"/>
                  </a:lnTo>
                  <a:lnTo>
                    <a:pt x="11796" y="4783"/>
                  </a:lnTo>
                  <a:lnTo>
                    <a:pt x="12037" y="5004"/>
                  </a:lnTo>
                  <a:cubicBezTo>
                    <a:pt x="12218" y="5165"/>
                    <a:pt x="12379" y="5306"/>
                    <a:pt x="12540" y="5467"/>
                  </a:cubicBezTo>
                  <a:lnTo>
                    <a:pt x="12680" y="5587"/>
                  </a:lnTo>
                  <a:cubicBezTo>
                    <a:pt x="12901" y="5828"/>
                    <a:pt x="13123" y="6069"/>
                    <a:pt x="13344" y="6311"/>
                  </a:cubicBezTo>
                  <a:lnTo>
                    <a:pt x="13605" y="6592"/>
                  </a:lnTo>
                  <a:lnTo>
                    <a:pt x="13846" y="6853"/>
                  </a:lnTo>
                  <a:cubicBezTo>
                    <a:pt x="13926" y="6954"/>
                    <a:pt x="14027" y="7074"/>
                    <a:pt x="14107" y="7175"/>
                  </a:cubicBezTo>
                  <a:lnTo>
                    <a:pt x="14348" y="7456"/>
                  </a:lnTo>
                  <a:cubicBezTo>
                    <a:pt x="14449" y="7556"/>
                    <a:pt x="14529" y="7677"/>
                    <a:pt x="14630" y="7798"/>
                  </a:cubicBezTo>
                  <a:cubicBezTo>
                    <a:pt x="14710" y="7898"/>
                    <a:pt x="14770" y="7958"/>
                    <a:pt x="14831" y="8059"/>
                  </a:cubicBezTo>
                  <a:lnTo>
                    <a:pt x="15112" y="8420"/>
                  </a:lnTo>
                  <a:cubicBezTo>
                    <a:pt x="15172" y="8501"/>
                    <a:pt x="15233" y="8581"/>
                    <a:pt x="15313" y="8662"/>
                  </a:cubicBezTo>
                  <a:cubicBezTo>
                    <a:pt x="15393" y="8802"/>
                    <a:pt x="15494" y="8923"/>
                    <a:pt x="15594" y="9064"/>
                  </a:cubicBezTo>
                  <a:lnTo>
                    <a:pt x="15755" y="9325"/>
                  </a:lnTo>
                  <a:cubicBezTo>
                    <a:pt x="15876" y="9465"/>
                    <a:pt x="15976" y="9626"/>
                    <a:pt x="16076" y="9787"/>
                  </a:cubicBezTo>
                  <a:lnTo>
                    <a:pt x="16197" y="9968"/>
                  </a:lnTo>
                  <a:cubicBezTo>
                    <a:pt x="16338" y="10189"/>
                    <a:pt x="16478" y="10410"/>
                    <a:pt x="16619" y="10631"/>
                  </a:cubicBezTo>
                  <a:cubicBezTo>
                    <a:pt x="16659" y="10691"/>
                    <a:pt x="16679" y="10731"/>
                    <a:pt x="16720" y="10772"/>
                  </a:cubicBezTo>
                  <a:cubicBezTo>
                    <a:pt x="16820" y="10952"/>
                    <a:pt x="16920" y="11133"/>
                    <a:pt x="17021" y="11314"/>
                  </a:cubicBezTo>
                  <a:lnTo>
                    <a:pt x="17182" y="11575"/>
                  </a:lnTo>
                  <a:lnTo>
                    <a:pt x="17423" y="11997"/>
                  </a:lnTo>
                  <a:lnTo>
                    <a:pt x="17584" y="12299"/>
                  </a:lnTo>
                  <a:cubicBezTo>
                    <a:pt x="17644" y="12419"/>
                    <a:pt x="17724" y="12560"/>
                    <a:pt x="17785" y="12701"/>
                  </a:cubicBezTo>
                  <a:cubicBezTo>
                    <a:pt x="17865" y="12841"/>
                    <a:pt x="17885" y="12902"/>
                    <a:pt x="17945" y="13002"/>
                  </a:cubicBezTo>
                  <a:cubicBezTo>
                    <a:pt x="17986" y="13103"/>
                    <a:pt x="18086" y="13283"/>
                    <a:pt x="18146" y="13404"/>
                  </a:cubicBezTo>
                  <a:lnTo>
                    <a:pt x="18287" y="13726"/>
                  </a:lnTo>
                  <a:lnTo>
                    <a:pt x="18448" y="14087"/>
                  </a:lnTo>
                  <a:cubicBezTo>
                    <a:pt x="18588" y="14409"/>
                    <a:pt x="18729" y="14730"/>
                    <a:pt x="18850" y="15052"/>
                  </a:cubicBezTo>
                  <a:cubicBezTo>
                    <a:pt x="18890" y="15112"/>
                    <a:pt x="18910" y="15192"/>
                    <a:pt x="18950" y="15273"/>
                  </a:cubicBezTo>
                  <a:cubicBezTo>
                    <a:pt x="19030" y="15474"/>
                    <a:pt x="19111" y="15695"/>
                    <a:pt x="19171" y="15896"/>
                  </a:cubicBezTo>
                  <a:cubicBezTo>
                    <a:pt x="19211" y="16016"/>
                    <a:pt x="19251" y="16117"/>
                    <a:pt x="19292" y="16217"/>
                  </a:cubicBezTo>
                  <a:cubicBezTo>
                    <a:pt x="19332" y="16338"/>
                    <a:pt x="19392" y="16519"/>
                    <a:pt x="19432" y="16659"/>
                  </a:cubicBezTo>
                  <a:cubicBezTo>
                    <a:pt x="19493" y="16800"/>
                    <a:pt x="19513" y="16901"/>
                    <a:pt x="19553" y="17021"/>
                  </a:cubicBezTo>
                  <a:cubicBezTo>
                    <a:pt x="19593" y="17122"/>
                    <a:pt x="19633" y="17262"/>
                    <a:pt x="19673" y="17403"/>
                  </a:cubicBezTo>
                  <a:cubicBezTo>
                    <a:pt x="19694" y="17523"/>
                    <a:pt x="19734" y="17644"/>
                    <a:pt x="19774" y="17785"/>
                  </a:cubicBezTo>
                  <a:lnTo>
                    <a:pt x="19874" y="18126"/>
                  </a:lnTo>
                  <a:cubicBezTo>
                    <a:pt x="19895" y="18267"/>
                    <a:pt x="19935" y="18408"/>
                    <a:pt x="19975" y="18528"/>
                  </a:cubicBezTo>
                  <a:cubicBezTo>
                    <a:pt x="19995" y="18629"/>
                    <a:pt x="20015" y="18729"/>
                    <a:pt x="20035" y="18830"/>
                  </a:cubicBezTo>
                  <a:cubicBezTo>
                    <a:pt x="20075" y="18970"/>
                    <a:pt x="20095" y="19131"/>
                    <a:pt x="20136" y="19272"/>
                  </a:cubicBezTo>
                  <a:cubicBezTo>
                    <a:pt x="20156" y="19352"/>
                    <a:pt x="20176" y="19453"/>
                    <a:pt x="20196" y="19533"/>
                  </a:cubicBezTo>
                  <a:cubicBezTo>
                    <a:pt x="20236" y="19734"/>
                    <a:pt x="20256" y="19935"/>
                    <a:pt x="20296" y="20136"/>
                  </a:cubicBezTo>
                  <a:lnTo>
                    <a:pt x="20296" y="20216"/>
                  </a:lnTo>
                  <a:cubicBezTo>
                    <a:pt x="20337" y="20437"/>
                    <a:pt x="20357" y="20658"/>
                    <a:pt x="20397" y="20899"/>
                  </a:cubicBezTo>
                  <a:cubicBezTo>
                    <a:pt x="20397" y="20960"/>
                    <a:pt x="20397" y="21020"/>
                    <a:pt x="20417" y="21080"/>
                  </a:cubicBezTo>
                  <a:cubicBezTo>
                    <a:pt x="20437" y="21241"/>
                    <a:pt x="20457" y="21402"/>
                    <a:pt x="20457" y="21563"/>
                  </a:cubicBezTo>
                  <a:cubicBezTo>
                    <a:pt x="20457" y="21643"/>
                    <a:pt x="20457" y="21723"/>
                    <a:pt x="20477" y="21804"/>
                  </a:cubicBezTo>
                  <a:cubicBezTo>
                    <a:pt x="20497" y="21964"/>
                    <a:pt x="20497" y="22105"/>
                    <a:pt x="20517" y="22266"/>
                  </a:cubicBezTo>
                  <a:lnTo>
                    <a:pt x="20517" y="22487"/>
                  </a:lnTo>
                  <a:cubicBezTo>
                    <a:pt x="20517" y="22688"/>
                    <a:pt x="20517" y="22909"/>
                    <a:pt x="20517" y="23130"/>
                  </a:cubicBezTo>
                  <a:lnTo>
                    <a:pt x="20517" y="23472"/>
                  </a:lnTo>
                  <a:cubicBezTo>
                    <a:pt x="20517" y="23512"/>
                    <a:pt x="20517" y="23532"/>
                    <a:pt x="20517" y="23552"/>
                  </a:cubicBezTo>
                  <a:cubicBezTo>
                    <a:pt x="20517" y="23632"/>
                    <a:pt x="20517" y="23733"/>
                    <a:pt x="20497" y="23813"/>
                  </a:cubicBezTo>
                  <a:cubicBezTo>
                    <a:pt x="20497" y="23853"/>
                    <a:pt x="20497" y="23894"/>
                    <a:pt x="20497" y="23934"/>
                  </a:cubicBezTo>
                  <a:cubicBezTo>
                    <a:pt x="20477" y="23974"/>
                    <a:pt x="20477" y="24074"/>
                    <a:pt x="20457" y="24135"/>
                  </a:cubicBezTo>
                  <a:cubicBezTo>
                    <a:pt x="20457" y="24215"/>
                    <a:pt x="20437" y="24336"/>
                    <a:pt x="20417" y="24436"/>
                  </a:cubicBezTo>
                  <a:cubicBezTo>
                    <a:pt x="20417" y="24456"/>
                    <a:pt x="20417" y="24496"/>
                    <a:pt x="20397" y="24516"/>
                  </a:cubicBezTo>
                  <a:cubicBezTo>
                    <a:pt x="20377" y="24677"/>
                    <a:pt x="20357" y="24818"/>
                    <a:pt x="20317" y="24959"/>
                  </a:cubicBezTo>
                  <a:cubicBezTo>
                    <a:pt x="20317" y="24999"/>
                    <a:pt x="20296" y="25019"/>
                    <a:pt x="20296" y="25059"/>
                  </a:cubicBezTo>
                  <a:cubicBezTo>
                    <a:pt x="20256" y="25200"/>
                    <a:pt x="20216" y="25320"/>
                    <a:pt x="20176" y="25461"/>
                  </a:cubicBezTo>
                  <a:cubicBezTo>
                    <a:pt x="20176" y="25481"/>
                    <a:pt x="20176" y="25521"/>
                    <a:pt x="20156" y="25561"/>
                  </a:cubicBezTo>
                  <a:cubicBezTo>
                    <a:pt x="20136" y="25622"/>
                    <a:pt x="20116" y="25702"/>
                    <a:pt x="20095" y="25762"/>
                  </a:cubicBezTo>
                  <a:cubicBezTo>
                    <a:pt x="20075" y="25823"/>
                    <a:pt x="20055" y="25863"/>
                    <a:pt x="20035" y="25923"/>
                  </a:cubicBezTo>
                  <a:cubicBezTo>
                    <a:pt x="20035" y="25963"/>
                    <a:pt x="19995" y="26064"/>
                    <a:pt x="19975" y="26124"/>
                  </a:cubicBezTo>
                  <a:lnTo>
                    <a:pt x="19915" y="26265"/>
                  </a:lnTo>
                  <a:cubicBezTo>
                    <a:pt x="19854" y="26405"/>
                    <a:pt x="19794" y="26566"/>
                    <a:pt x="19734" y="26707"/>
                  </a:cubicBezTo>
                  <a:lnTo>
                    <a:pt x="19694" y="26827"/>
                  </a:lnTo>
                  <a:cubicBezTo>
                    <a:pt x="19633" y="26948"/>
                    <a:pt x="19593" y="27048"/>
                    <a:pt x="19533" y="27169"/>
                  </a:cubicBezTo>
                  <a:cubicBezTo>
                    <a:pt x="19513" y="27209"/>
                    <a:pt x="19493" y="27249"/>
                    <a:pt x="19473" y="27269"/>
                  </a:cubicBezTo>
                  <a:cubicBezTo>
                    <a:pt x="19432" y="27390"/>
                    <a:pt x="19372" y="27491"/>
                    <a:pt x="19332" y="27591"/>
                  </a:cubicBezTo>
                  <a:lnTo>
                    <a:pt x="19292" y="27651"/>
                  </a:lnTo>
                  <a:cubicBezTo>
                    <a:pt x="19231" y="27772"/>
                    <a:pt x="19171" y="27892"/>
                    <a:pt x="19091" y="28013"/>
                  </a:cubicBezTo>
                  <a:cubicBezTo>
                    <a:pt x="19071" y="28053"/>
                    <a:pt x="19051" y="28093"/>
                    <a:pt x="19030" y="28113"/>
                  </a:cubicBezTo>
                  <a:cubicBezTo>
                    <a:pt x="18990" y="28214"/>
                    <a:pt x="18930" y="28294"/>
                    <a:pt x="18890" y="28375"/>
                  </a:cubicBezTo>
                  <a:lnTo>
                    <a:pt x="18809" y="28495"/>
                  </a:lnTo>
                  <a:cubicBezTo>
                    <a:pt x="18769" y="28576"/>
                    <a:pt x="18709" y="28656"/>
                    <a:pt x="18669" y="28736"/>
                  </a:cubicBezTo>
                  <a:lnTo>
                    <a:pt x="18588" y="28857"/>
                  </a:lnTo>
                  <a:cubicBezTo>
                    <a:pt x="18508" y="28998"/>
                    <a:pt x="18408" y="29138"/>
                    <a:pt x="18307" y="29259"/>
                  </a:cubicBezTo>
                  <a:cubicBezTo>
                    <a:pt x="18307" y="29279"/>
                    <a:pt x="18307" y="29279"/>
                    <a:pt x="18307" y="29279"/>
                  </a:cubicBezTo>
                  <a:cubicBezTo>
                    <a:pt x="18227" y="29420"/>
                    <a:pt x="18126" y="29580"/>
                    <a:pt x="18026" y="29701"/>
                  </a:cubicBezTo>
                  <a:lnTo>
                    <a:pt x="17945" y="29822"/>
                  </a:lnTo>
                  <a:cubicBezTo>
                    <a:pt x="17845" y="29942"/>
                    <a:pt x="17744" y="30063"/>
                    <a:pt x="17664" y="30203"/>
                  </a:cubicBezTo>
                  <a:lnTo>
                    <a:pt x="17624" y="30223"/>
                  </a:lnTo>
                  <a:cubicBezTo>
                    <a:pt x="17523" y="30364"/>
                    <a:pt x="17423" y="30505"/>
                    <a:pt x="17302" y="30645"/>
                  </a:cubicBezTo>
                  <a:lnTo>
                    <a:pt x="17222" y="30746"/>
                  </a:lnTo>
                  <a:cubicBezTo>
                    <a:pt x="17121" y="30866"/>
                    <a:pt x="17021" y="30987"/>
                    <a:pt x="16920" y="31108"/>
                  </a:cubicBezTo>
                  <a:cubicBezTo>
                    <a:pt x="16920" y="31108"/>
                    <a:pt x="16900" y="31128"/>
                    <a:pt x="16880" y="31148"/>
                  </a:cubicBezTo>
                  <a:lnTo>
                    <a:pt x="16559" y="31530"/>
                  </a:lnTo>
                  <a:cubicBezTo>
                    <a:pt x="16519" y="31570"/>
                    <a:pt x="16498" y="31590"/>
                    <a:pt x="16458" y="31630"/>
                  </a:cubicBezTo>
                  <a:lnTo>
                    <a:pt x="16157" y="31972"/>
                  </a:lnTo>
                  <a:lnTo>
                    <a:pt x="16117" y="32012"/>
                  </a:lnTo>
                  <a:lnTo>
                    <a:pt x="15755" y="32394"/>
                  </a:lnTo>
                  <a:lnTo>
                    <a:pt x="15675" y="32474"/>
                  </a:lnTo>
                  <a:cubicBezTo>
                    <a:pt x="15574" y="32595"/>
                    <a:pt x="15474" y="32695"/>
                    <a:pt x="15353" y="32796"/>
                  </a:cubicBezTo>
                  <a:lnTo>
                    <a:pt x="15293" y="32856"/>
                  </a:lnTo>
                  <a:cubicBezTo>
                    <a:pt x="15172" y="32976"/>
                    <a:pt x="15072" y="33097"/>
                    <a:pt x="14951" y="33197"/>
                  </a:cubicBezTo>
                  <a:lnTo>
                    <a:pt x="14851" y="33298"/>
                  </a:lnTo>
                  <a:lnTo>
                    <a:pt x="14549" y="33579"/>
                  </a:lnTo>
                  <a:lnTo>
                    <a:pt x="14489" y="33640"/>
                  </a:lnTo>
                  <a:lnTo>
                    <a:pt x="14127" y="33981"/>
                  </a:lnTo>
                  <a:lnTo>
                    <a:pt x="14027" y="34041"/>
                  </a:lnTo>
                  <a:lnTo>
                    <a:pt x="13725" y="34323"/>
                  </a:lnTo>
                  <a:lnTo>
                    <a:pt x="13665" y="34383"/>
                  </a:lnTo>
                  <a:lnTo>
                    <a:pt x="13283" y="34725"/>
                  </a:lnTo>
                  <a:lnTo>
                    <a:pt x="13203" y="34785"/>
                  </a:lnTo>
                  <a:lnTo>
                    <a:pt x="12901" y="35026"/>
                  </a:lnTo>
                  <a:lnTo>
                    <a:pt x="12841" y="35107"/>
                  </a:lnTo>
                  <a:cubicBezTo>
                    <a:pt x="12721" y="35187"/>
                    <a:pt x="12600" y="35287"/>
                    <a:pt x="12479" y="35388"/>
                  </a:cubicBezTo>
                  <a:lnTo>
                    <a:pt x="12419" y="35448"/>
                  </a:lnTo>
                  <a:lnTo>
                    <a:pt x="12138" y="35669"/>
                  </a:lnTo>
                  <a:lnTo>
                    <a:pt x="12058" y="35729"/>
                  </a:lnTo>
                  <a:lnTo>
                    <a:pt x="11716" y="35991"/>
                  </a:lnTo>
                  <a:lnTo>
                    <a:pt x="11656" y="36031"/>
                  </a:lnTo>
                  <a:lnTo>
                    <a:pt x="11394" y="36232"/>
                  </a:lnTo>
                  <a:lnTo>
                    <a:pt x="11314" y="36292"/>
                  </a:lnTo>
                  <a:lnTo>
                    <a:pt x="11013" y="36533"/>
                  </a:lnTo>
                  <a:lnTo>
                    <a:pt x="10952" y="36573"/>
                  </a:lnTo>
                  <a:lnTo>
                    <a:pt x="10711" y="36754"/>
                  </a:lnTo>
                  <a:lnTo>
                    <a:pt x="10631" y="36815"/>
                  </a:lnTo>
                  <a:lnTo>
                    <a:pt x="10349" y="37016"/>
                  </a:lnTo>
                  <a:lnTo>
                    <a:pt x="10309" y="37036"/>
                  </a:lnTo>
                  <a:lnTo>
                    <a:pt x="10088" y="37196"/>
                  </a:lnTo>
                  <a:lnTo>
                    <a:pt x="10008" y="37257"/>
                  </a:lnTo>
                  <a:lnTo>
                    <a:pt x="9767" y="37417"/>
                  </a:lnTo>
                  <a:lnTo>
                    <a:pt x="9726" y="37438"/>
                  </a:lnTo>
                  <a:lnTo>
                    <a:pt x="9526" y="37578"/>
                  </a:lnTo>
                  <a:lnTo>
                    <a:pt x="9485" y="37618"/>
                  </a:lnTo>
                  <a:lnTo>
                    <a:pt x="9264" y="37759"/>
                  </a:lnTo>
                  <a:lnTo>
                    <a:pt x="9244" y="37779"/>
                  </a:lnTo>
                  <a:lnTo>
                    <a:pt x="9083" y="37880"/>
                  </a:lnTo>
                  <a:lnTo>
                    <a:pt x="9043" y="37920"/>
                  </a:lnTo>
                  <a:lnTo>
                    <a:pt x="8883" y="38020"/>
                  </a:lnTo>
                  <a:lnTo>
                    <a:pt x="8862" y="38020"/>
                  </a:lnTo>
                  <a:lnTo>
                    <a:pt x="8742" y="38101"/>
                  </a:lnTo>
                  <a:lnTo>
                    <a:pt x="8702" y="38121"/>
                  </a:lnTo>
                  <a:lnTo>
                    <a:pt x="8601" y="38181"/>
                  </a:lnTo>
                  <a:lnTo>
                    <a:pt x="8581" y="38181"/>
                  </a:lnTo>
                  <a:lnTo>
                    <a:pt x="8501" y="38241"/>
                  </a:lnTo>
                  <a:lnTo>
                    <a:pt x="8440" y="38281"/>
                  </a:lnTo>
                  <a:lnTo>
                    <a:pt x="9867" y="37478"/>
                  </a:lnTo>
                  <a:lnTo>
                    <a:pt x="9907" y="37458"/>
                  </a:lnTo>
                  <a:lnTo>
                    <a:pt x="9927" y="37458"/>
                  </a:lnTo>
                  <a:lnTo>
                    <a:pt x="10008" y="37397"/>
                  </a:lnTo>
                  <a:lnTo>
                    <a:pt x="10128" y="37337"/>
                  </a:lnTo>
                  <a:lnTo>
                    <a:pt x="10148" y="37317"/>
                  </a:lnTo>
                  <a:lnTo>
                    <a:pt x="10289" y="37237"/>
                  </a:lnTo>
                  <a:lnTo>
                    <a:pt x="10450" y="37116"/>
                  </a:lnTo>
                  <a:lnTo>
                    <a:pt x="10490" y="37096"/>
                  </a:lnTo>
                  <a:lnTo>
                    <a:pt x="10651" y="36975"/>
                  </a:lnTo>
                  <a:lnTo>
                    <a:pt x="10671" y="36975"/>
                  </a:lnTo>
                  <a:lnTo>
                    <a:pt x="10872" y="36835"/>
                  </a:lnTo>
                  <a:lnTo>
                    <a:pt x="10932" y="36794"/>
                  </a:lnTo>
                  <a:lnTo>
                    <a:pt x="11133" y="36654"/>
                  </a:lnTo>
                  <a:lnTo>
                    <a:pt x="11173" y="36634"/>
                  </a:lnTo>
                  <a:lnTo>
                    <a:pt x="11414" y="36453"/>
                  </a:lnTo>
                  <a:lnTo>
                    <a:pt x="11495" y="36413"/>
                  </a:lnTo>
                  <a:lnTo>
                    <a:pt x="11716" y="36252"/>
                  </a:lnTo>
                  <a:lnTo>
                    <a:pt x="11756" y="36212"/>
                  </a:lnTo>
                  <a:lnTo>
                    <a:pt x="12037" y="36011"/>
                  </a:lnTo>
                  <a:lnTo>
                    <a:pt x="12098" y="35971"/>
                  </a:lnTo>
                  <a:lnTo>
                    <a:pt x="12359" y="35790"/>
                  </a:lnTo>
                  <a:lnTo>
                    <a:pt x="12419" y="35729"/>
                  </a:lnTo>
                  <a:cubicBezTo>
                    <a:pt x="12520" y="35669"/>
                    <a:pt x="12620" y="35589"/>
                    <a:pt x="12721" y="35508"/>
                  </a:cubicBezTo>
                  <a:lnTo>
                    <a:pt x="12801" y="35448"/>
                  </a:lnTo>
                  <a:cubicBezTo>
                    <a:pt x="12881" y="35388"/>
                    <a:pt x="12962" y="35307"/>
                    <a:pt x="13062" y="35247"/>
                  </a:cubicBezTo>
                  <a:lnTo>
                    <a:pt x="13123" y="35187"/>
                  </a:lnTo>
                  <a:lnTo>
                    <a:pt x="13464" y="34946"/>
                  </a:lnTo>
                  <a:lnTo>
                    <a:pt x="13524" y="34885"/>
                  </a:lnTo>
                  <a:lnTo>
                    <a:pt x="13826" y="34644"/>
                  </a:lnTo>
                  <a:lnTo>
                    <a:pt x="13886" y="34604"/>
                  </a:lnTo>
                  <a:lnTo>
                    <a:pt x="14228" y="34303"/>
                  </a:lnTo>
                  <a:lnTo>
                    <a:pt x="14308" y="34242"/>
                  </a:lnTo>
                  <a:lnTo>
                    <a:pt x="14610" y="34001"/>
                  </a:lnTo>
                  <a:lnTo>
                    <a:pt x="14690" y="33921"/>
                  </a:lnTo>
                  <a:lnTo>
                    <a:pt x="15032" y="33619"/>
                  </a:lnTo>
                  <a:lnTo>
                    <a:pt x="15112" y="33559"/>
                  </a:lnTo>
                  <a:lnTo>
                    <a:pt x="15413" y="33278"/>
                  </a:lnTo>
                  <a:lnTo>
                    <a:pt x="15494" y="33218"/>
                  </a:lnTo>
                  <a:lnTo>
                    <a:pt x="15855" y="32876"/>
                  </a:lnTo>
                  <a:lnTo>
                    <a:pt x="15936" y="32816"/>
                  </a:lnTo>
                  <a:lnTo>
                    <a:pt x="16237" y="32514"/>
                  </a:lnTo>
                  <a:lnTo>
                    <a:pt x="16318" y="32434"/>
                  </a:lnTo>
                  <a:cubicBezTo>
                    <a:pt x="16438" y="32333"/>
                    <a:pt x="16579" y="32213"/>
                    <a:pt x="16679" y="32092"/>
                  </a:cubicBezTo>
                  <a:lnTo>
                    <a:pt x="16740" y="32032"/>
                  </a:lnTo>
                  <a:lnTo>
                    <a:pt x="17061" y="31710"/>
                  </a:lnTo>
                  <a:lnTo>
                    <a:pt x="17142" y="31630"/>
                  </a:lnTo>
                  <a:lnTo>
                    <a:pt x="17483" y="31248"/>
                  </a:lnTo>
                  <a:lnTo>
                    <a:pt x="17543" y="31208"/>
                  </a:lnTo>
                  <a:cubicBezTo>
                    <a:pt x="17644" y="31088"/>
                    <a:pt x="17744" y="30987"/>
                    <a:pt x="17845" y="30866"/>
                  </a:cubicBezTo>
                  <a:lnTo>
                    <a:pt x="17925" y="30766"/>
                  </a:lnTo>
                  <a:cubicBezTo>
                    <a:pt x="18046" y="30645"/>
                    <a:pt x="18166" y="30525"/>
                    <a:pt x="18267" y="30384"/>
                  </a:cubicBezTo>
                  <a:cubicBezTo>
                    <a:pt x="18287" y="30364"/>
                    <a:pt x="18307" y="30344"/>
                    <a:pt x="18307" y="30324"/>
                  </a:cubicBezTo>
                  <a:cubicBezTo>
                    <a:pt x="18408" y="30223"/>
                    <a:pt x="18508" y="30103"/>
                    <a:pt x="18608" y="29982"/>
                  </a:cubicBezTo>
                  <a:lnTo>
                    <a:pt x="18689" y="29882"/>
                  </a:lnTo>
                  <a:lnTo>
                    <a:pt x="19010" y="29460"/>
                  </a:lnTo>
                  <a:lnTo>
                    <a:pt x="19030" y="29440"/>
                  </a:lnTo>
                  <a:cubicBezTo>
                    <a:pt x="19131" y="29299"/>
                    <a:pt x="19231" y="29179"/>
                    <a:pt x="19332" y="29058"/>
                  </a:cubicBezTo>
                  <a:lnTo>
                    <a:pt x="19412" y="28937"/>
                  </a:lnTo>
                  <a:lnTo>
                    <a:pt x="19694" y="28515"/>
                  </a:lnTo>
                  <a:lnTo>
                    <a:pt x="19694" y="28495"/>
                  </a:lnTo>
                  <a:cubicBezTo>
                    <a:pt x="19794" y="28375"/>
                    <a:pt x="19874" y="28234"/>
                    <a:pt x="19975" y="28093"/>
                  </a:cubicBezTo>
                  <a:lnTo>
                    <a:pt x="20015" y="28033"/>
                  </a:lnTo>
                  <a:lnTo>
                    <a:pt x="20055" y="27973"/>
                  </a:lnTo>
                  <a:lnTo>
                    <a:pt x="20196" y="27752"/>
                  </a:lnTo>
                  <a:cubicBezTo>
                    <a:pt x="20216" y="27691"/>
                    <a:pt x="20236" y="27651"/>
                    <a:pt x="20276" y="27611"/>
                  </a:cubicBezTo>
                  <a:cubicBezTo>
                    <a:pt x="20317" y="27531"/>
                    <a:pt x="20377" y="27430"/>
                    <a:pt x="20417" y="27350"/>
                  </a:cubicBezTo>
                  <a:lnTo>
                    <a:pt x="20477" y="27249"/>
                  </a:lnTo>
                  <a:cubicBezTo>
                    <a:pt x="20558" y="27129"/>
                    <a:pt x="20618" y="26988"/>
                    <a:pt x="20678" y="26888"/>
                  </a:cubicBezTo>
                  <a:lnTo>
                    <a:pt x="20718" y="26827"/>
                  </a:lnTo>
                  <a:cubicBezTo>
                    <a:pt x="20759" y="26727"/>
                    <a:pt x="20819" y="26626"/>
                    <a:pt x="20859" y="26506"/>
                  </a:cubicBezTo>
                  <a:lnTo>
                    <a:pt x="20919" y="26426"/>
                  </a:lnTo>
                  <a:lnTo>
                    <a:pt x="20939" y="26365"/>
                  </a:lnTo>
                  <a:cubicBezTo>
                    <a:pt x="21000" y="26245"/>
                    <a:pt x="21060" y="26124"/>
                    <a:pt x="21100" y="26004"/>
                  </a:cubicBezTo>
                  <a:cubicBezTo>
                    <a:pt x="21120" y="25963"/>
                    <a:pt x="21140" y="25923"/>
                    <a:pt x="21161" y="25883"/>
                  </a:cubicBezTo>
                  <a:cubicBezTo>
                    <a:pt x="21221" y="25742"/>
                    <a:pt x="21281" y="25602"/>
                    <a:pt x="21321" y="25461"/>
                  </a:cubicBezTo>
                  <a:lnTo>
                    <a:pt x="21321" y="25441"/>
                  </a:lnTo>
                  <a:lnTo>
                    <a:pt x="21361" y="25320"/>
                  </a:lnTo>
                  <a:lnTo>
                    <a:pt x="21442" y="25099"/>
                  </a:lnTo>
                  <a:cubicBezTo>
                    <a:pt x="21462" y="25039"/>
                    <a:pt x="21482" y="24999"/>
                    <a:pt x="21502" y="24938"/>
                  </a:cubicBezTo>
                  <a:cubicBezTo>
                    <a:pt x="21522" y="24898"/>
                    <a:pt x="21542" y="24798"/>
                    <a:pt x="21562" y="24738"/>
                  </a:cubicBezTo>
                  <a:lnTo>
                    <a:pt x="21562" y="24697"/>
                  </a:lnTo>
                  <a:cubicBezTo>
                    <a:pt x="21562" y="24677"/>
                    <a:pt x="21583" y="24657"/>
                    <a:pt x="21583" y="24637"/>
                  </a:cubicBezTo>
                  <a:cubicBezTo>
                    <a:pt x="21623" y="24516"/>
                    <a:pt x="21643" y="24396"/>
                    <a:pt x="21683" y="24255"/>
                  </a:cubicBezTo>
                  <a:cubicBezTo>
                    <a:pt x="21683" y="24215"/>
                    <a:pt x="21703" y="24195"/>
                    <a:pt x="21703" y="24175"/>
                  </a:cubicBezTo>
                  <a:lnTo>
                    <a:pt x="21703" y="24135"/>
                  </a:lnTo>
                  <a:cubicBezTo>
                    <a:pt x="21743" y="23994"/>
                    <a:pt x="21763" y="23853"/>
                    <a:pt x="21783" y="23713"/>
                  </a:cubicBezTo>
                  <a:lnTo>
                    <a:pt x="21783" y="23632"/>
                  </a:lnTo>
                  <a:cubicBezTo>
                    <a:pt x="21804" y="23532"/>
                    <a:pt x="21824" y="23431"/>
                    <a:pt x="21844" y="23331"/>
                  </a:cubicBezTo>
                  <a:cubicBezTo>
                    <a:pt x="21824" y="23331"/>
                    <a:pt x="21824" y="23311"/>
                    <a:pt x="21844" y="23291"/>
                  </a:cubicBezTo>
                  <a:cubicBezTo>
                    <a:pt x="21844" y="23251"/>
                    <a:pt x="21844" y="23190"/>
                    <a:pt x="21864" y="23130"/>
                  </a:cubicBezTo>
                  <a:cubicBezTo>
                    <a:pt x="21884" y="23070"/>
                    <a:pt x="21864" y="23050"/>
                    <a:pt x="21864" y="23009"/>
                  </a:cubicBezTo>
                  <a:cubicBezTo>
                    <a:pt x="21884" y="22969"/>
                    <a:pt x="21864" y="22989"/>
                    <a:pt x="21864" y="22969"/>
                  </a:cubicBezTo>
                  <a:cubicBezTo>
                    <a:pt x="21864" y="22889"/>
                    <a:pt x="21864" y="22829"/>
                    <a:pt x="21884" y="22748"/>
                  </a:cubicBezTo>
                  <a:lnTo>
                    <a:pt x="21884" y="22668"/>
                  </a:lnTo>
                  <a:lnTo>
                    <a:pt x="21884" y="22326"/>
                  </a:lnTo>
                  <a:cubicBezTo>
                    <a:pt x="21924" y="22125"/>
                    <a:pt x="21944" y="21944"/>
                    <a:pt x="21944" y="21763"/>
                  </a:cubicBezTo>
                  <a:lnTo>
                    <a:pt x="21944" y="21663"/>
                  </a:lnTo>
                  <a:lnTo>
                    <a:pt x="21944" y="21442"/>
                  </a:lnTo>
                  <a:lnTo>
                    <a:pt x="21944" y="21181"/>
                  </a:lnTo>
                  <a:cubicBezTo>
                    <a:pt x="21944" y="21100"/>
                    <a:pt x="21944" y="21060"/>
                    <a:pt x="21924" y="21000"/>
                  </a:cubicBezTo>
                  <a:cubicBezTo>
                    <a:pt x="21904" y="20920"/>
                    <a:pt x="21924" y="20839"/>
                    <a:pt x="21904" y="20759"/>
                  </a:cubicBezTo>
                  <a:cubicBezTo>
                    <a:pt x="21884" y="20678"/>
                    <a:pt x="21904" y="20658"/>
                    <a:pt x="21884" y="20598"/>
                  </a:cubicBezTo>
                  <a:cubicBezTo>
                    <a:pt x="21884" y="20498"/>
                    <a:pt x="21864" y="20377"/>
                    <a:pt x="21844" y="20276"/>
                  </a:cubicBezTo>
                  <a:cubicBezTo>
                    <a:pt x="21844" y="20216"/>
                    <a:pt x="21844" y="20136"/>
                    <a:pt x="21824" y="20076"/>
                  </a:cubicBezTo>
                  <a:lnTo>
                    <a:pt x="21824" y="20015"/>
                  </a:lnTo>
                  <a:cubicBezTo>
                    <a:pt x="21804" y="19814"/>
                    <a:pt x="21783" y="19613"/>
                    <a:pt x="21743" y="19412"/>
                  </a:cubicBezTo>
                  <a:cubicBezTo>
                    <a:pt x="21743" y="19392"/>
                    <a:pt x="21743" y="19372"/>
                    <a:pt x="21743" y="19352"/>
                  </a:cubicBezTo>
                  <a:cubicBezTo>
                    <a:pt x="21723" y="19171"/>
                    <a:pt x="21683" y="18990"/>
                    <a:pt x="21643" y="18810"/>
                  </a:cubicBezTo>
                  <a:cubicBezTo>
                    <a:pt x="21643" y="18769"/>
                    <a:pt x="21643" y="18749"/>
                    <a:pt x="21643" y="18729"/>
                  </a:cubicBezTo>
                  <a:cubicBezTo>
                    <a:pt x="21623" y="18629"/>
                    <a:pt x="21603" y="18548"/>
                    <a:pt x="21583" y="18468"/>
                  </a:cubicBezTo>
                  <a:cubicBezTo>
                    <a:pt x="21562" y="18388"/>
                    <a:pt x="21542" y="18267"/>
                    <a:pt x="21522" y="18167"/>
                  </a:cubicBezTo>
                  <a:cubicBezTo>
                    <a:pt x="21522" y="18106"/>
                    <a:pt x="21502" y="18066"/>
                    <a:pt x="21482" y="18026"/>
                  </a:cubicBezTo>
                  <a:lnTo>
                    <a:pt x="21422" y="17724"/>
                  </a:lnTo>
                  <a:cubicBezTo>
                    <a:pt x="21402" y="17664"/>
                    <a:pt x="21382" y="17584"/>
                    <a:pt x="21361" y="17483"/>
                  </a:cubicBezTo>
                  <a:cubicBezTo>
                    <a:pt x="21341" y="17383"/>
                    <a:pt x="21321" y="17363"/>
                    <a:pt x="21321" y="17302"/>
                  </a:cubicBezTo>
                  <a:lnTo>
                    <a:pt x="21221" y="16981"/>
                  </a:lnTo>
                  <a:cubicBezTo>
                    <a:pt x="21201" y="16901"/>
                    <a:pt x="21181" y="16840"/>
                    <a:pt x="21161" y="16760"/>
                  </a:cubicBezTo>
                  <a:cubicBezTo>
                    <a:pt x="21140" y="16700"/>
                    <a:pt x="21120" y="16639"/>
                    <a:pt x="21120" y="16579"/>
                  </a:cubicBezTo>
                  <a:lnTo>
                    <a:pt x="21000" y="16197"/>
                  </a:lnTo>
                  <a:cubicBezTo>
                    <a:pt x="20980" y="16137"/>
                    <a:pt x="20960" y="16077"/>
                    <a:pt x="20939" y="16016"/>
                  </a:cubicBezTo>
                  <a:cubicBezTo>
                    <a:pt x="20919" y="15956"/>
                    <a:pt x="20899" y="15896"/>
                    <a:pt x="20879" y="15835"/>
                  </a:cubicBezTo>
                  <a:cubicBezTo>
                    <a:pt x="20839" y="15695"/>
                    <a:pt x="20779" y="15554"/>
                    <a:pt x="20739" y="15414"/>
                  </a:cubicBezTo>
                  <a:cubicBezTo>
                    <a:pt x="20718" y="15353"/>
                    <a:pt x="20698" y="15273"/>
                    <a:pt x="20678" y="15213"/>
                  </a:cubicBezTo>
                  <a:lnTo>
                    <a:pt x="20618" y="15092"/>
                  </a:lnTo>
                  <a:cubicBezTo>
                    <a:pt x="20538" y="14871"/>
                    <a:pt x="20457" y="14670"/>
                    <a:pt x="20377" y="14449"/>
                  </a:cubicBezTo>
                  <a:cubicBezTo>
                    <a:pt x="20357" y="14389"/>
                    <a:pt x="20337" y="14328"/>
                    <a:pt x="20317" y="14288"/>
                  </a:cubicBezTo>
                  <a:lnTo>
                    <a:pt x="20296" y="14228"/>
                  </a:lnTo>
                  <a:cubicBezTo>
                    <a:pt x="20176" y="13906"/>
                    <a:pt x="20055" y="13605"/>
                    <a:pt x="19895" y="13283"/>
                  </a:cubicBezTo>
                  <a:lnTo>
                    <a:pt x="19854" y="13203"/>
                  </a:lnTo>
                  <a:cubicBezTo>
                    <a:pt x="19814" y="13103"/>
                    <a:pt x="19774" y="13002"/>
                    <a:pt x="19734" y="12922"/>
                  </a:cubicBezTo>
                  <a:cubicBezTo>
                    <a:pt x="19694" y="12821"/>
                    <a:pt x="19633" y="12701"/>
                    <a:pt x="19593" y="12600"/>
                  </a:cubicBezTo>
                  <a:lnTo>
                    <a:pt x="19392" y="12198"/>
                  </a:lnTo>
                  <a:cubicBezTo>
                    <a:pt x="19332" y="12098"/>
                    <a:pt x="19292" y="11977"/>
                    <a:pt x="19231" y="11877"/>
                  </a:cubicBezTo>
                  <a:lnTo>
                    <a:pt x="19191" y="11817"/>
                  </a:lnTo>
                  <a:cubicBezTo>
                    <a:pt x="19151" y="11696"/>
                    <a:pt x="19071" y="11595"/>
                    <a:pt x="19010" y="11475"/>
                  </a:cubicBezTo>
                  <a:lnTo>
                    <a:pt x="18870" y="11194"/>
                  </a:lnTo>
                  <a:lnTo>
                    <a:pt x="18608" y="10751"/>
                  </a:lnTo>
                  <a:lnTo>
                    <a:pt x="18468" y="10490"/>
                  </a:lnTo>
                  <a:cubicBezTo>
                    <a:pt x="18367" y="10309"/>
                    <a:pt x="18267" y="10149"/>
                    <a:pt x="18146" y="9968"/>
                  </a:cubicBezTo>
                  <a:cubicBezTo>
                    <a:pt x="18126" y="9908"/>
                    <a:pt x="18106" y="9867"/>
                    <a:pt x="18066" y="9827"/>
                  </a:cubicBezTo>
                  <a:cubicBezTo>
                    <a:pt x="17925" y="9586"/>
                    <a:pt x="17785" y="9365"/>
                    <a:pt x="17644" y="9144"/>
                  </a:cubicBezTo>
                  <a:cubicBezTo>
                    <a:pt x="17604" y="9084"/>
                    <a:pt x="17564" y="9043"/>
                    <a:pt x="17523" y="8963"/>
                  </a:cubicBezTo>
                  <a:cubicBezTo>
                    <a:pt x="17423" y="8822"/>
                    <a:pt x="17322" y="8662"/>
                    <a:pt x="17202" y="8501"/>
                  </a:cubicBezTo>
                  <a:lnTo>
                    <a:pt x="17041" y="8240"/>
                  </a:lnTo>
                  <a:cubicBezTo>
                    <a:pt x="16941" y="8119"/>
                    <a:pt x="16840" y="7978"/>
                    <a:pt x="16740" y="7858"/>
                  </a:cubicBezTo>
                  <a:lnTo>
                    <a:pt x="16559" y="7597"/>
                  </a:lnTo>
                  <a:cubicBezTo>
                    <a:pt x="16458" y="7476"/>
                    <a:pt x="16378" y="7355"/>
                    <a:pt x="16277" y="7235"/>
                  </a:cubicBezTo>
                  <a:cubicBezTo>
                    <a:pt x="16177" y="7114"/>
                    <a:pt x="16137" y="7054"/>
                    <a:pt x="16056" y="6994"/>
                  </a:cubicBezTo>
                  <a:cubicBezTo>
                    <a:pt x="15996" y="6913"/>
                    <a:pt x="15936" y="6813"/>
                    <a:pt x="15855" y="6733"/>
                  </a:cubicBezTo>
                  <a:lnTo>
                    <a:pt x="15795" y="6652"/>
                  </a:lnTo>
                  <a:lnTo>
                    <a:pt x="15554" y="6371"/>
                  </a:lnTo>
                  <a:cubicBezTo>
                    <a:pt x="15474" y="6270"/>
                    <a:pt x="15373" y="6170"/>
                    <a:pt x="15293" y="6049"/>
                  </a:cubicBezTo>
                  <a:lnTo>
                    <a:pt x="15052" y="5788"/>
                  </a:lnTo>
                  <a:lnTo>
                    <a:pt x="14871" y="5587"/>
                  </a:lnTo>
                  <a:lnTo>
                    <a:pt x="14790" y="5507"/>
                  </a:lnTo>
                  <a:cubicBezTo>
                    <a:pt x="14569" y="5266"/>
                    <a:pt x="14348" y="5024"/>
                    <a:pt x="14107" y="4803"/>
                  </a:cubicBezTo>
                  <a:lnTo>
                    <a:pt x="14087" y="4783"/>
                  </a:lnTo>
                  <a:cubicBezTo>
                    <a:pt x="14067" y="4743"/>
                    <a:pt x="14027" y="4703"/>
                    <a:pt x="13987" y="4683"/>
                  </a:cubicBezTo>
                  <a:cubicBezTo>
                    <a:pt x="13826" y="4522"/>
                    <a:pt x="13665" y="4361"/>
                    <a:pt x="13484" y="4201"/>
                  </a:cubicBezTo>
                  <a:lnTo>
                    <a:pt x="13404" y="4140"/>
                  </a:lnTo>
                  <a:lnTo>
                    <a:pt x="13243" y="3980"/>
                  </a:lnTo>
                  <a:cubicBezTo>
                    <a:pt x="13123" y="3879"/>
                    <a:pt x="13002" y="3779"/>
                    <a:pt x="12881" y="3678"/>
                  </a:cubicBezTo>
                  <a:lnTo>
                    <a:pt x="12781" y="3578"/>
                  </a:lnTo>
                  <a:lnTo>
                    <a:pt x="12600" y="3437"/>
                  </a:lnTo>
                  <a:lnTo>
                    <a:pt x="12319" y="3196"/>
                  </a:lnTo>
                  <a:lnTo>
                    <a:pt x="12218" y="3115"/>
                  </a:lnTo>
                  <a:lnTo>
                    <a:pt x="11997" y="2955"/>
                  </a:lnTo>
                  <a:cubicBezTo>
                    <a:pt x="11917" y="2894"/>
                    <a:pt x="11836" y="2814"/>
                    <a:pt x="11756" y="2754"/>
                  </a:cubicBezTo>
                  <a:lnTo>
                    <a:pt x="11676" y="2693"/>
                  </a:lnTo>
                  <a:lnTo>
                    <a:pt x="11374" y="2492"/>
                  </a:lnTo>
                  <a:lnTo>
                    <a:pt x="11173" y="2352"/>
                  </a:lnTo>
                  <a:lnTo>
                    <a:pt x="11133" y="2312"/>
                  </a:lnTo>
                  <a:cubicBezTo>
                    <a:pt x="10972" y="2211"/>
                    <a:pt x="10792" y="2091"/>
                    <a:pt x="10611" y="1990"/>
                  </a:cubicBezTo>
                  <a:lnTo>
                    <a:pt x="10570" y="1950"/>
                  </a:lnTo>
                  <a:cubicBezTo>
                    <a:pt x="10430" y="1849"/>
                    <a:pt x="10269" y="1769"/>
                    <a:pt x="10108" y="1669"/>
                  </a:cubicBezTo>
                  <a:lnTo>
                    <a:pt x="9988" y="1608"/>
                  </a:lnTo>
                  <a:lnTo>
                    <a:pt x="9606" y="1387"/>
                  </a:lnTo>
                  <a:lnTo>
                    <a:pt x="9465" y="1307"/>
                  </a:lnTo>
                  <a:lnTo>
                    <a:pt x="9264" y="1206"/>
                  </a:lnTo>
                  <a:lnTo>
                    <a:pt x="9124" y="1126"/>
                  </a:lnTo>
                  <a:lnTo>
                    <a:pt x="8862" y="1026"/>
                  </a:lnTo>
                  <a:lnTo>
                    <a:pt x="8702" y="945"/>
                  </a:lnTo>
                  <a:lnTo>
                    <a:pt x="8621" y="905"/>
                  </a:lnTo>
                  <a:cubicBezTo>
                    <a:pt x="8461" y="825"/>
                    <a:pt x="8300" y="764"/>
                    <a:pt x="8139" y="704"/>
                  </a:cubicBezTo>
                  <a:cubicBezTo>
                    <a:pt x="7978" y="644"/>
                    <a:pt x="7817" y="583"/>
                    <a:pt x="7657" y="523"/>
                  </a:cubicBezTo>
                  <a:lnTo>
                    <a:pt x="7596" y="503"/>
                  </a:lnTo>
                  <a:lnTo>
                    <a:pt x="7416" y="443"/>
                  </a:lnTo>
                  <a:lnTo>
                    <a:pt x="7174" y="362"/>
                  </a:lnTo>
                  <a:lnTo>
                    <a:pt x="7054" y="322"/>
                  </a:lnTo>
                  <a:lnTo>
                    <a:pt x="6833" y="262"/>
                  </a:lnTo>
                  <a:lnTo>
                    <a:pt x="6672" y="222"/>
                  </a:lnTo>
                  <a:lnTo>
                    <a:pt x="6511" y="182"/>
                  </a:lnTo>
                  <a:lnTo>
                    <a:pt x="6290" y="141"/>
                  </a:lnTo>
                  <a:lnTo>
                    <a:pt x="6190" y="121"/>
                  </a:lnTo>
                  <a:lnTo>
                    <a:pt x="5989" y="81"/>
                  </a:lnTo>
                  <a:lnTo>
                    <a:pt x="5728" y="41"/>
                  </a:lnTo>
                  <a:lnTo>
                    <a:pt x="5647" y="41"/>
                  </a:lnTo>
                  <a:cubicBezTo>
                    <a:pt x="5587" y="41"/>
                    <a:pt x="5527" y="21"/>
                    <a:pt x="5446" y="21"/>
                  </a:cubicBezTo>
                  <a:lnTo>
                    <a:pt x="5205" y="1"/>
                  </a:lnTo>
                  <a:close/>
                </a:path>
              </a:pathLst>
            </a:custGeom>
            <a:solidFill>
              <a:srgbClr val="FFC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25"/>
          <p:cNvGrpSpPr/>
          <p:nvPr/>
        </p:nvGrpSpPr>
        <p:grpSpPr>
          <a:xfrm>
            <a:off x="5005300" y="1184808"/>
            <a:ext cx="3681496" cy="4006767"/>
            <a:chOff x="5005300" y="1184808"/>
            <a:chExt cx="3681496" cy="4006767"/>
          </a:xfrm>
        </p:grpSpPr>
        <p:grpSp>
          <p:nvGrpSpPr>
            <p:cNvPr id="839" name="Google Shape;839;p25"/>
            <p:cNvGrpSpPr/>
            <p:nvPr/>
          </p:nvGrpSpPr>
          <p:grpSpPr>
            <a:xfrm>
              <a:off x="5428637" y="1184808"/>
              <a:ext cx="3258159" cy="3323843"/>
              <a:chOff x="2158175" y="902000"/>
              <a:chExt cx="3812050" cy="3888900"/>
            </a:xfrm>
          </p:grpSpPr>
          <p:sp>
            <p:nvSpPr>
              <p:cNvPr id="840" name="Google Shape;840;p25"/>
              <p:cNvSpPr/>
              <p:nvPr/>
            </p:nvSpPr>
            <p:spPr>
              <a:xfrm>
                <a:off x="4465075" y="3881325"/>
                <a:ext cx="1489075" cy="909575"/>
              </a:xfrm>
              <a:custGeom>
                <a:rect b="b" l="l" r="r" t="t"/>
                <a:pathLst>
                  <a:path extrusionOk="0" h="36383" w="59563">
                    <a:moveTo>
                      <a:pt x="59562" y="0"/>
                    </a:moveTo>
                    <a:lnTo>
                      <a:pt x="59562" y="88"/>
                    </a:lnTo>
                    <a:lnTo>
                      <a:pt x="59562" y="88"/>
                    </a:lnTo>
                    <a:cubicBezTo>
                      <a:pt x="59563" y="59"/>
                      <a:pt x="59563" y="30"/>
                      <a:pt x="59562" y="0"/>
                    </a:cubicBezTo>
                    <a:close/>
                    <a:moveTo>
                      <a:pt x="59562" y="88"/>
                    </a:moveTo>
                    <a:cubicBezTo>
                      <a:pt x="59543" y="964"/>
                      <a:pt x="58941" y="1852"/>
                      <a:pt x="57774" y="2532"/>
                    </a:cubicBezTo>
                    <a:lnTo>
                      <a:pt x="8802" y="30967"/>
                    </a:lnTo>
                    <a:cubicBezTo>
                      <a:pt x="7597" y="31680"/>
                      <a:pt x="6009" y="32037"/>
                      <a:pt x="4419" y="32037"/>
                    </a:cubicBezTo>
                    <a:cubicBezTo>
                      <a:pt x="2829" y="32037"/>
                      <a:pt x="1237" y="31680"/>
                      <a:pt x="21" y="30967"/>
                    </a:cubicBezTo>
                    <a:lnTo>
                      <a:pt x="1" y="35327"/>
                    </a:lnTo>
                    <a:cubicBezTo>
                      <a:pt x="1217" y="36031"/>
                      <a:pt x="2809" y="36382"/>
                      <a:pt x="4402" y="36382"/>
                    </a:cubicBezTo>
                    <a:cubicBezTo>
                      <a:pt x="5994" y="36382"/>
                      <a:pt x="7587" y="36031"/>
                      <a:pt x="8802" y="35327"/>
                    </a:cubicBezTo>
                    <a:lnTo>
                      <a:pt x="57754" y="6873"/>
                    </a:lnTo>
                    <a:cubicBezTo>
                      <a:pt x="58959" y="6190"/>
                      <a:pt x="59562" y="5265"/>
                      <a:pt x="59562" y="4361"/>
                    </a:cubicBezTo>
                    <a:lnTo>
                      <a:pt x="59562" y="88"/>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5"/>
              <p:cNvSpPr/>
              <p:nvPr/>
            </p:nvSpPr>
            <p:spPr>
              <a:xfrm>
                <a:off x="2173255" y="3295037"/>
                <a:ext cx="2295789" cy="1471679"/>
              </a:xfrm>
              <a:custGeom>
                <a:rect b="b" l="l" r="r" t="t"/>
                <a:pathLst>
                  <a:path extrusionOk="0" h="58779" w="91694">
                    <a:moveTo>
                      <a:pt x="21" y="1"/>
                    </a:moveTo>
                    <a:lnTo>
                      <a:pt x="1" y="4341"/>
                    </a:lnTo>
                    <a:cubicBezTo>
                      <a:pt x="1" y="5286"/>
                      <a:pt x="624" y="6210"/>
                      <a:pt x="1849" y="6913"/>
                    </a:cubicBezTo>
                    <a:lnTo>
                      <a:pt x="91674" y="58778"/>
                    </a:lnTo>
                    <a:lnTo>
                      <a:pt x="91694" y="54418"/>
                    </a:lnTo>
                    <a:lnTo>
                      <a:pt x="1849" y="2573"/>
                    </a:lnTo>
                    <a:cubicBezTo>
                      <a:pt x="624" y="1849"/>
                      <a:pt x="21" y="925"/>
                      <a:pt x="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5"/>
              <p:cNvSpPr/>
              <p:nvPr/>
            </p:nvSpPr>
            <p:spPr>
              <a:xfrm>
                <a:off x="2158175" y="2494025"/>
                <a:ext cx="3812050" cy="2188225"/>
              </a:xfrm>
              <a:custGeom>
                <a:rect b="b" l="l" r="r" t="t"/>
                <a:pathLst>
                  <a:path extrusionOk="0" h="87529" w="152482">
                    <a:moveTo>
                      <a:pt x="55784" y="0"/>
                    </a:moveTo>
                    <a:cubicBezTo>
                      <a:pt x="54192" y="0"/>
                      <a:pt x="52599" y="352"/>
                      <a:pt x="51384" y="1055"/>
                    </a:cubicBezTo>
                    <a:lnTo>
                      <a:pt x="2432" y="29510"/>
                    </a:lnTo>
                    <a:cubicBezTo>
                      <a:pt x="1" y="30916"/>
                      <a:pt x="21" y="33187"/>
                      <a:pt x="2452" y="34614"/>
                    </a:cubicBezTo>
                    <a:lnTo>
                      <a:pt x="92297" y="86459"/>
                    </a:lnTo>
                    <a:cubicBezTo>
                      <a:pt x="93513" y="87172"/>
                      <a:pt x="95105" y="87529"/>
                      <a:pt x="96695" y="87529"/>
                    </a:cubicBezTo>
                    <a:cubicBezTo>
                      <a:pt x="98285" y="87529"/>
                      <a:pt x="99873" y="87172"/>
                      <a:pt x="101078" y="86459"/>
                    </a:cubicBezTo>
                    <a:lnTo>
                      <a:pt x="150050" y="58024"/>
                    </a:lnTo>
                    <a:cubicBezTo>
                      <a:pt x="152481" y="56598"/>
                      <a:pt x="152461" y="54327"/>
                      <a:pt x="150030" y="52920"/>
                    </a:cubicBezTo>
                    <a:lnTo>
                      <a:pt x="60185" y="1055"/>
                    </a:lnTo>
                    <a:cubicBezTo>
                      <a:pt x="58969" y="352"/>
                      <a:pt x="57377" y="0"/>
                      <a:pt x="55784" y="0"/>
                    </a:cubicBezTo>
                    <a:close/>
                  </a:path>
                </a:pathLst>
              </a:custGeom>
              <a:solidFill>
                <a:srgbClr val="4B46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5"/>
              <p:cNvSpPr/>
              <p:nvPr/>
            </p:nvSpPr>
            <p:spPr>
              <a:xfrm>
                <a:off x="5018700" y="4143425"/>
                <a:ext cx="495375" cy="283000"/>
              </a:xfrm>
              <a:custGeom>
                <a:rect b="b" l="l" r="r" t="t"/>
                <a:pathLst>
                  <a:path extrusionOk="0" h="11320" w="19815">
                    <a:moveTo>
                      <a:pt x="16240" y="1"/>
                    </a:moveTo>
                    <a:cubicBezTo>
                      <a:pt x="15358" y="1"/>
                      <a:pt x="14479" y="197"/>
                      <a:pt x="13806" y="589"/>
                    </a:cubicBezTo>
                    <a:lnTo>
                      <a:pt x="1347" y="7843"/>
                    </a:lnTo>
                    <a:cubicBezTo>
                      <a:pt x="0" y="8607"/>
                      <a:pt x="0" y="9873"/>
                      <a:pt x="1367" y="10656"/>
                    </a:cubicBezTo>
                    <a:lnTo>
                      <a:pt x="2492" y="11319"/>
                    </a:lnTo>
                    <a:lnTo>
                      <a:pt x="19814" y="1232"/>
                    </a:lnTo>
                    <a:lnTo>
                      <a:pt x="18689" y="589"/>
                    </a:lnTo>
                    <a:cubicBezTo>
                      <a:pt x="18005" y="197"/>
                      <a:pt x="17121" y="1"/>
                      <a:pt x="162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5"/>
              <p:cNvSpPr/>
              <p:nvPr/>
            </p:nvSpPr>
            <p:spPr>
              <a:xfrm>
                <a:off x="2727375" y="2796325"/>
                <a:ext cx="413475" cy="234875"/>
              </a:xfrm>
              <a:custGeom>
                <a:rect b="b" l="l" r="r" t="t"/>
                <a:pathLst>
                  <a:path extrusionOk="0" h="9395" w="16539">
                    <a:moveTo>
                      <a:pt x="14479" y="0"/>
                    </a:moveTo>
                    <a:cubicBezTo>
                      <a:pt x="14027" y="0"/>
                      <a:pt x="13575" y="106"/>
                      <a:pt x="13163" y="317"/>
                    </a:cubicBezTo>
                    <a:lnTo>
                      <a:pt x="724" y="7551"/>
                    </a:lnTo>
                    <a:cubicBezTo>
                      <a:pt x="0" y="7973"/>
                      <a:pt x="0" y="8656"/>
                      <a:pt x="724" y="9078"/>
                    </a:cubicBezTo>
                    <a:cubicBezTo>
                      <a:pt x="1146" y="9289"/>
                      <a:pt x="1603" y="9395"/>
                      <a:pt x="2058" y="9395"/>
                    </a:cubicBezTo>
                    <a:cubicBezTo>
                      <a:pt x="2512" y="9395"/>
                      <a:pt x="2964" y="9289"/>
                      <a:pt x="3376" y="9078"/>
                    </a:cubicBezTo>
                    <a:lnTo>
                      <a:pt x="15795" y="1864"/>
                    </a:lnTo>
                    <a:cubicBezTo>
                      <a:pt x="16539" y="1442"/>
                      <a:pt x="16539" y="739"/>
                      <a:pt x="15795" y="317"/>
                    </a:cubicBezTo>
                    <a:cubicBezTo>
                      <a:pt x="15383" y="106"/>
                      <a:pt x="14931" y="0"/>
                      <a:pt x="14479" y="0"/>
                    </a:cubicBezTo>
                    <a:close/>
                  </a:path>
                </a:pathLst>
              </a:custGeom>
              <a:solidFill>
                <a:srgbClr val="201B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5"/>
              <p:cNvSpPr/>
              <p:nvPr/>
            </p:nvSpPr>
            <p:spPr>
              <a:xfrm>
                <a:off x="2426950" y="3168275"/>
                <a:ext cx="72875" cy="38000"/>
              </a:xfrm>
              <a:custGeom>
                <a:rect b="b" l="l" r="r" t="t"/>
                <a:pathLst>
                  <a:path extrusionOk="0" h="1520" w="2915">
                    <a:moveTo>
                      <a:pt x="1441" y="0"/>
                    </a:moveTo>
                    <a:cubicBezTo>
                      <a:pt x="1125" y="0"/>
                      <a:pt x="809" y="70"/>
                      <a:pt x="523" y="209"/>
                    </a:cubicBezTo>
                    <a:cubicBezTo>
                      <a:pt x="1" y="510"/>
                      <a:pt x="1" y="992"/>
                      <a:pt x="523" y="1294"/>
                    </a:cubicBezTo>
                    <a:cubicBezTo>
                      <a:pt x="814" y="1445"/>
                      <a:pt x="1136" y="1520"/>
                      <a:pt x="1458" y="1520"/>
                    </a:cubicBezTo>
                    <a:cubicBezTo>
                      <a:pt x="1779" y="1520"/>
                      <a:pt x="2101" y="1445"/>
                      <a:pt x="2392" y="1294"/>
                    </a:cubicBezTo>
                    <a:cubicBezTo>
                      <a:pt x="2914" y="992"/>
                      <a:pt x="2894" y="510"/>
                      <a:pt x="2392" y="229"/>
                    </a:cubicBezTo>
                    <a:cubicBezTo>
                      <a:pt x="2096" y="75"/>
                      <a:pt x="1768" y="0"/>
                      <a:pt x="14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5"/>
              <p:cNvSpPr/>
              <p:nvPr/>
            </p:nvSpPr>
            <p:spPr>
              <a:xfrm>
                <a:off x="2158675" y="2494025"/>
                <a:ext cx="1564425" cy="900025"/>
              </a:xfrm>
              <a:custGeom>
                <a:rect b="b" l="l" r="r" t="t"/>
                <a:pathLst>
                  <a:path extrusionOk="0" h="36001" w="62577">
                    <a:moveTo>
                      <a:pt x="37227" y="12092"/>
                    </a:moveTo>
                    <a:cubicBezTo>
                      <a:pt x="37679" y="12092"/>
                      <a:pt x="38131" y="12198"/>
                      <a:pt x="38543" y="12409"/>
                    </a:cubicBezTo>
                    <a:cubicBezTo>
                      <a:pt x="39287" y="12831"/>
                      <a:pt x="39287" y="13514"/>
                      <a:pt x="38543" y="13936"/>
                    </a:cubicBezTo>
                    <a:lnTo>
                      <a:pt x="26124" y="21170"/>
                    </a:lnTo>
                    <a:cubicBezTo>
                      <a:pt x="25712" y="21381"/>
                      <a:pt x="25260" y="21487"/>
                      <a:pt x="24806" y="21487"/>
                    </a:cubicBezTo>
                    <a:cubicBezTo>
                      <a:pt x="24351" y="21487"/>
                      <a:pt x="23894" y="21381"/>
                      <a:pt x="23472" y="21170"/>
                    </a:cubicBezTo>
                    <a:cubicBezTo>
                      <a:pt x="22748" y="20748"/>
                      <a:pt x="22748" y="20065"/>
                      <a:pt x="23472" y="19643"/>
                    </a:cubicBezTo>
                    <a:lnTo>
                      <a:pt x="35911" y="12409"/>
                    </a:lnTo>
                    <a:cubicBezTo>
                      <a:pt x="36323" y="12198"/>
                      <a:pt x="36775" y="12092"/>
                      <a:pt x="37227" y="12092"/>
                    </a:cubicBezTo>
                    <a:close/>
                    <a:moveTo>
                      <a:pt x="12189" y="26973"/>
                    </a:moveTo>
                    <a:cubicBezTo>
                      <a:pt x="12510" y="26973"/>
                      <a:pt x="12832" y="27048"/>
                      <a:pt x="13123" y="27199"/>
                    </a:cubicBezTo>
                    <a:cubicBezTo>
                      <a:pt x="13625" y="27500"/>
                      <a:pt x="13625" y="27982"/>
                      <a:pt x="13123" y="28264"/>
                    </a:cubicBezTo>
                    <a:cubicBezTo>
                      <a:pt x="12832" y="28415"/>
                      <a:pt x="12510" y="28490"/>
                      <a:pt x="12189" y="28490"/>
                    </a:cubicBezTo>
                    <a:cubicBezTo>
                      <a:pt x="11867" y="28490"/>
                      <a:pt x="11545" y="28415"/>
                      <a:pt x="11254" y="28264"/>
                    </a:cubicBezTo>
                    <a:lnTo>
                      <a:pt x="11254" y="28284"/>
                    </a:lnTo>
                    <a:cubicBezTo>
                      <a:pt x="10752" y="27982"/>
                      <a:pt x="10732" y="27500"/>
                      <a:pt x="11254" y="27199"/>
                    </a:cubicBezTo>
                    <a:cubicBezTo>
                      <a:pt x="11545" y="27048"/>
                      <a:pt x="11867" y="26973"/>
                      <a:pt x="12189" y="26973"/>
                    </a:cubicBezTo>
                    <a:close/>
                    <a:moveTo>
                      <a:pt x="55767" y="0"/>
                    </a:moveTo>
                    <a:cubicBezTo>
                      <a:pt x="54177" y="0"/>
                      <a:pt x="52589" y="352"/>
                      <a:pt x="51384" y="1055"/>
                    </a:cubicBezTo>
                    <a:lnTo>
                      <a:pt x="2412" y="29510"/>
                    </a:lnTo>
                    <a:cubicBezTo>
                      <a:pt x="1" y="30916"/>
                      <a:pt x="1" y="33207"/>
                      <a:pt x="2432" y="34614"/>
                    </a:cubicBezTo>
                    <a:lnTo>
                      <a:pt x="4844" y="36000"/>
                    </a:lnTo>
                    <a:lnTo>
                      <a:pt x="62577" y="2442"/>
                    </a:lnTo>
                    <a:lnTo>
                      <a:pt x="60165" y="1055"/>
                    </a:lnTo>
                    <a:cubicBezTo>
                      <a:pt x="58949" y="352"/>
                      <a:pt x="57357" y="0"/>
                      <a:pt x="55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5"/>
              <p:cNvSpPr/>
              <p:nvPr/>
            </p:nvSpPr>
            <p:spPr>
              <a:xfrm>
                <a:off x="4405300" y="3782350"/>
                <a:ext cx="1564425" cy="900025"/>
              </a:xfrm>
              <a:custGeom>
                <a:rect b="b" l="l" r="r" t="t"/>
                <a:pathLst>
                  <a:path extrusionOk="0" h="36001" w="62577">
                    <a:moveTo>
                      <a:pt x="53724" y="5175"/>
                    </a:moveTo>
                    <a:cubicBezTo>
                      <a:pt x="54101" y="5175"/>
                      <a:pt x="54478" y="5266"/>
                      <a:pt x="54819" y="5446"/>
                    </a:cubicBezTo>
                    <a:cubicBezTo>
                      <a:pt x="55422" y="5788"/>
                      <a:pt x="55422" y="6371"/>
                      <a:pt x="54819" y="6712"/>
                    </a:cubicBezTo>
                    <a:cubicBezTo>
                      <a:pt x="54478" y="6893"/>
                      <a:pt x="54101" y="6984"/>
                      <a:pt x="53724" y="6984"/>
                    </a:cubicBezTo>
                    <a:cubicBezTo>
                      <a:pt x="53348" y="6984"/>
                      <a:pt x="52971" y="6893"/>
                      <a:pt x="52629" y="6712"/>
                    </a:cubicBezTo>
                    <a:cubicBezTo>
                      <a:pt x="52026" y="6371"/>
                      <a:pt x="52026" y="5788"/>
                      <a:pt x="52629" y="5446"/>
                    </a:cubicBezTo>
                    <a:cubicBezTo>
                      <a:pt x="52971" y="5266"/>
                      <a:pt x="53348" y="5175"/>
                      <a:pt x="53724" y="5175"/>
                    </a:cubicBezTo>
                    <a:close/>
                    <a:moveTo>
                      <a:pt x="13655" y="28465"/>
                    </a:moveTo>
                    <a:cubicBezTo>
                      <a:pt x="14032" y="28465"/>
                      <a:pt x="14409" y="28556"/>
                      <a:pt x="14750" y="28736"/>
                    </a:cubicBezTo>
                    <a:cubicBezTo>
                      <a:pt x="15353" y="29078"/>
                      <a:pt x="15353" y="29661"/>
                      <a:pt x="14750" y="30002"/>
                    </a:cubicBezTo>
                    <a:cubicBezTo>
                      <a:pt x="14409" y="30173"/>
                      <a:pt x="14032" y="30259"/>
                      <a:pt x="13655" y="30259"/>
                    </a:cubicBezTo>
                    <a:cubicBezTo>
                      <a:pt x="13278" y="30259"/>
                      <a:pt x="12901" y="30173"/>
                      <a:pt x="12560" y="30002"/>
                    </a:cubicBezTo>
                    <a:cubicBezTo>
                      <a:pt x="11957" y="29641"/>
                      <a:pt x="11957" y="29078"/>
                      <a:pt x="12560" y="28736"/>
                    </a:cubicBezTo>
                    <a:cubicBezTo>
                      <a:pt x="12901" y="28556"/>
                      <a:pt x="13278" y="28465"/>
                      <a:pt x="13655" y="28465"/>
                    </a:cubicBezTo>
                    <a:close/>
                    <a:moveTo>
                      <a:pt x="9267" y="31017"/>
                    </a:moveTo>
                    <a:cubicBezTo>
                      <a:pt x="9641" y="31017"/>
                      <a:pt x="10018" y="31108"/>
                      <a:pt x="10369" y="31288"/>
                    </a:cubicBezTo>
                    <a:cubicBezTo>
                      <a:pt x="10972" y="31630"/>
                      <a:pt x="10972" y="32213"/>
                      <a:pt x="10369" y="32554"/>
                    </a:cubicBezTo>
                    <a:cubicBezTo>
                      <a:pt x="10018" y="32735"/>
                      <a:pt x="9641" y="32826"/>
                      <a:pt x="9264" y="32826"/>
                    </a:cubicBezTo>
                    <a:cubicBezTo>
                      <a:pt x="8887" y="32826"/>
                      <a:pt x="8511" y="32735"/>
                      <a:pt x="8159" y="32554"/>
                    </a:cubicBezTo>
                    <a:lnTo>
                      <a:pt x="8179" y="32554"/>
                    </a:lnTo>
                    <a:cubicBezTo>
                      <a:pt x="7576" y="32213"/>
                      <a:pt x="7576" y="31630"/>
                      <a:pt x="8179" y="31288"/>
                    </a:cubicBezTo>
                    <a:cubicBezTo>
                      <a:pt x="8521" y="31108"/>
                      <a:pt x="8893" y="31017"/>
                      <a:pt x="9267" y="31017"/>
                    </a:cubicBezTo>
                    <a:close/>
                    <a:moveTo>
                      <a:pt x="57733" y="1"/>
                    </a:moveTo>
                    <a:lnTo>
                      <a:pt x="1" y="33559"/>
                    </a:lnTo>
                    <a:lnTo>
                      <a:pt x="2412" y="34946"/>
                    </a:lnTo>
                    <a:cubicBezTo>
                      <a:pt x="3628" y="35649"/>
                      <a:pt x="5220" y="36001"/>
                      <a:pt x="6810" y="36001"/>
                    </a:cubicBezTo>
                    <a:cubicBezTo>
                      <a:pt x="8400" y="36001"/>
                      <a:pt x="9988" y="35649"/>
                      <a:pt x="11193" y="34946"/>
                    </a:cubicBezTo>
                    <a:lnTo>
                      <a:pt x="27028" y="25742"/>
                    </a:lnTo>
                    <a:lnTo>
                      <a:pt x="25903" y="25079"/>
                    </a:lnTo>
                    <a:cubicBezTo>
                      <a:pt x="24536" y="24316"/>
                      <a:pt x="24536" y="23050"/>
                      <a:pt x="25863" y="22266"/>
                    </a:cubicBezTo>
                    <a:lnTo>
                      <a:pt x="38342" y="15032"/>
                    </a:lnTo>
                    <a:cubicBezTo>
                      <a:pt x="39015" y="14640"/>
                      <a:pt x="39894" y="14444"/>
                      <a:pt x="40776" y="14444"/>
                    </a:cubicBezTo>
                    <a:cubicBezTo>
                      <a:pt x="41657" y="14444"/>
                      <a:pt x="42541" y="14640"/>
                      <a:pt x="43225" y="15032"/>
                    </a:cubicBezTo>
                    <a:lnTo>
                      <a:pt x="44350" y="15675"/>
                    </a:lnTo>
                    <a:lnTo>
                      <a:pt x="60165" y="6491"/>
                    </a:lnTo>
                    <a:cubicBezTo>
                      <a:pt x="62576" y="5085"/>
                      <a:pt x="62576" y="2794"/>
                      <a:pt x="60145" y="1387"/>
                    </a:cubicBezTo>
                    <a:lnTo>
                      <a:pt x="57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5"/>
              <p:cNvSpPr/>
              <p:nvPr/>
            </p:nvSpPr>
            <p:spPr>
              <a:xfrm>
                <a:off x="4703700" y="4493975"/>
                <a:ext cx="85450" cy="45225"/>
              </a:xfrm>
              <a:custGeom>
                <a:rect b="b" l="l" r="r" t="t"/>
                <a:pathLst>
                  <a:path extrusionOk="0" h="1809" w="3418">
                    <a:moveTo>
                      <a:pt x="1709" y="0"/>
                    </a:moveTo>
                    <a:cubicBezTo>
                      <a:pt x="1332" y="0"/>
                      <a:pt x="955" y="91"/>
                      <a:pt x="604" y="271"/>
                    </a:cubicBezTo>
                    <a:cubicBezTo>
                      <a:pt x="1" y="613"/>
                      <a:pt x="1" y="1196"/>
                      <a:pt x="604" y="1537"/>
                    </a:cubicBezTo>
                    <a:cubicBezTo>
                      <a:pt x="955" y="1718"/>
                      <a:pt x="1332" y="1809"/>
                      <a:pt x="1709" y="1809"/>
                    </a:cubicBezTo>
                    <a:cubicBezTo>
                      <a:pt x="2086" y="1809"/>
                      <a:pt x="2463" y="1718"/>
                      <a:pt x="2814" y="1537"/>
                    </a:cubicBezTo>
                    <a:cubicBezTo>
                      <a:pt x="3417" y="1196"/>
                      <a:pt x="3417" y="613"/>
                      <a:pt x="2814" y="271"/>
                    </a:cubicBezTo>
                    <a:cubicBezTo>
                      <a:pt x="2463" y="91"/>
                      <a:pt x="2086" y="0"/>
                      <a:pt x="17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5"/>
              <p:cNvSpPr/>
              <p:nvPr/>
            </p:nvSpPr>
            <p:spPr>
              <a:xfrm>
                <a:off x="4593700" y="4557775"/>
                <a:ext cx="85425" cy="44850"/>
              </a:xfrm>
              <a:custGeom>
                <a:rect b="b" l="l" r="r" t="t"/>
                <a:pathLst>
                  <a:path extrusionOk="0" h="1794" w="3417">
                    <a:moveTo>
                      <a:pt x="1718" y="0"/>
                    </a:moveTo>
                    <a:cubicBezTo>
                      <a:pt x="1341" y="0"/>
                      <a:pt x="965" y="91"/>
                      <a:pt x="623" y="271"/>
                    </a:cubicBezTo>
                    <a:cubicBezTo>
                      <a:pt x="0" y="613"/>
                      <a:pt x="0" y="1176"/>
                      <a:pt x="623" y="1537"/>
                    </a:cubicBezTo>
                    <a:cubicBezTo>
                      <a:pt x="965" y="1708"/>
                      <a:pt x="1341" y="1794"/>
                      <a:pt x="1718" y="1794"/>
                    </a:cubicBezTo>
                    <a:cubicBezTo>
                      <a:pt x="2095" y="1794"/>
                      <a:pt x="2472" y="1708"/>
                      <a:pt x="2813" y="1537"/>
                    </a:cubicBezTo>
                    <a:cubicBezTo>
                      <a:pt x="3416" y="1176"/>
                      <a:pt x="3416" y="613"/>
                      <a:pt x="2813" y="271"/>
                    </a:cubicBezTo>
                    <a:cubicBezTo>
                      <a:pt x="2472" y="91"/>
                      <a:pt x="2095" y="0"/>
                      <a:pt x="17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5"/>
              <p:cNvSpPr/>
              <p:nvPr/>
            </p:nvSpPr>
            <p:spPr>
              <a:xfrm>
                <a:off x="2279750" y="2555050"/>
                <a:ext cx="3568900" cy="2066300"/>
              </a:xfrm>
              <a:custGeom>
                <a:rect b="b" l="l" r="r" t="t"/>
                <a:pathLst>
                  <a:path extrusionOk="0" h="82652" w="142756">
                    <a:moveTo>
                      <a:pt x="57734" y="1"/>
                    </a:moveTo>
                    <a:lnTo>
                      <a:pt x="1" y="33559"/>
                    </a:lnTo>
                    <a:lnTo>
                      <a:pt x="85023" y="82651"/>
                    </a:lnTo>
                    <a:lnTo>
                      <a:pt x="142755" y="49093"/>
                    </a:lnTo>
                    <a:lnTo>
                      <a:pt x="577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5"/>
              <p:cNvSpPr/>
              <p:nvPr/>
            </p:nvSpPr>
            <p:spPr>
              <a:xfrm>
                <a:off x="5705450" y="3911725"/>
                <a:ext cx="85425" cy="45225"/>
              </a:xfrm>
              <a:custGeom>
                <a:rect b="b" l="l" r="r" t="t"/>
                <a:pathLst>
                  <a:path extrusionOk="0" h="1809" w="3417">
                    <a:moveTo>
                      <a:pt x="1718" y="0"/>
                    </a:moveTo>
                    <a:cubicBezTo>
                      <a:pt x="1342" y="0"/>
                      <a:pt x="965" y="91"/>
                      <a:pt x="623" y="271"/>
                    </a:cubicBezTo>
                    <a:cubicBezTo>
                      <a:pt x="0" y="613"/>
                      <a:pt x="0" y="1196"/>
                      <a:pt x="623" y="1537"/>
                    </a:cubicBezTo>
                    <a:cubicBezTo>
                      <a:pt x="965" y="1718"/>
                      <a:pt x="1342" y="1809"/>
                      <a:pt x="1718" y="1809"/>
                    </a:cubicBezTo>
                    <a:cubicBezTo>
                      <a:pt x="2095" y="1809"/>
                      <a:pt x="2472" y="1718"/>
                      <a:pt x="2813" y="1537"/>
                    </a:cubicBezTo>
                    <a:cubicBezTo>
                      <a:pt x="3416" y="1196"/>
                      <a:pt x="3416" y="613"/>
                      <a:pt x="2813" y="271"/>
                    </a:cubicBezTo>
                    <a:cubicBezTo>
                      <a:pt x="2472" y="91"/>
                      <a:pt x="2095" y="0"/>
                      <a:pt x="1718" y="0"/>
                    </a:cubicBezTo>
                    <a:close/>
                  </a:path>
                </a:pathLst>
              </a:custGeom>
              <a:solidFill>
                <a:srgbClr val="201B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5"/>
              <p:cNvSpPr/>
              <p:nvPr/>
            </p:nvSpPr>
            <p:spPr>
              <a:xfrm>
                <a:off x="4081775" y="2246100"/>
                <a:ext cx="72875" cy="784725"/>
              </a:xfrm>
              <a:custGeom>
                <a:rect b="b" l="l" r="r" t="t"/>
                <a:pathLst>
                  <a:path extrusionOk="0" h="31389" w="2915">
                    <a:moveTo>
                      <a:pt x="2914" y="1"/>
                    </a:moveTo>
                    <a:lnTo>
                      <a:pt x="81" y="1628"/>
                    </a:lnTo>
                    <a:lnTo>
                      <a:pt x="0" y="31389"/>
                    </a:lnTo>
                    <a:lnTo>
                      <a:pt x="2834" y="29741"/>
                    </a:lnTo>
                    <a:lnTo>
                      <a:pt x="2914" y="1"/>
                    </a:lnTo>
                    <a:close/>
                  </a:path>
                </a:pathLst>
              </a:custGeom>
              <a:solidFill>
                <a:srgbClr val="F76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5"/>
              <p:cNvSpPr/>
              <p:nvPr/>
            </p:nvSpPr>
            <p:spPr>
              <a:xfrm>
                <a:off x="4010925" y="2246100"/>
                <a:ext cx="72875" cy="784725"/>
              </a:xfrm>
              <a:custGeom>
                <a:rect b="b" l="l" r="r" t="t"/>
                <a:pathLst>
                  <a:path extrusionOk="0" h="31389" w="2915">
                    <a:moveTo>
                      <a:pt x="81" y="1"/>
                    </a:moveTo>
                    <a:lnTo>
                      <a:pt x="1" y="29741"/>
                    </a:lnTo>
                    <a:lnTo>
                      <a:pt x="2834" y="31389"/>
                    </a:lnTo>
                    <a:lnTo>
                      <a:pt x="2915" y="1628"/>
                    </a:lnTo>
                    <a:lnTo>
                      <a:pt x="81" y="1"/>
                    </a:lnTo>
                    <a:close/>
                  </a:path>
                </a:pathLst>
              </a:custGeom>
              <a:solidFill>
                <a:srgbClr val="B42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5"/>
              <p:cNvSpPr/>
              <p:nvPr/>
            </p:nvSpPr>
            <p:spPr>
              <a:xfrm>
                <a:off x="4012950" y="2204900"/>
                <a:ext cx="141700" cy="81925"/>
              </a:xfrm>
              <a:custGeom>
                <a:rect b="b" l="l" r="r" t="t"/>
                <a:pathLst>
                  <a:path extrusionOk="0" h="3277" w="5668">
                    <a:moveTo>
                      <a:pt x="2834" y="1"/>
                    </a:moveTo>
                    <a:lnTo>
                      <a:pt x="0" y="1649"/>
                    </a:lnTo>
                    <a:lnTo>
                      <a:pt x="2834" y="3276"/>
                    </a:lnTo>
                    <a:lnTo>
                      <a:pt x="5667" y="1649"/>
                    </a:lnTo>
                    <a:lnTo>
                      <a:pt x="2834" y="1"/>
                    </a:lnTo>
                    <a:close/>
                  </a:path>
                </a:pathLst>
              </a:custGeom>
              <a:solidFill>
                <a:srgbClr val="FF5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5"/>
              <p:cNvSpPr/>
              <p:nvPr/>
            </p:nvSpPr>
            <p:spPr>
              <a:xfrm>
                <a:off x="3373925" y="2250125"/>
                <a:ext cx="72875" cy="784725"/>
              </a:xfrm>
              <a:custGeom>
                <a:rect b="b" l="l" r="r" t="t"/>
                <a:pathLst>
                  <a:path extrusionOk="0" h="31389" w="2915">
                    <a:moveTo>
                      <a:pt x="2914" y="0"/>
                    </a:moveTo>
                    <a:lnTo>
                      <a:pt x="81" y="1648"/>
                    </a:lnTo>
                    <a:lnTo>
                      <a:pt x="1" y="31389"/>
                    </a:lnTo>
                    <a:lnTo>
                      <a:pt x="2814" y="29761"/>
                    </a:lnTo>
                    <a:lnTo>
                      <a:pt x="2914" y="0"/>
                    </a:lnTo>
                    <a:close/>
                  </a:path>
                </a:pathLst>
              </a:custGeom>
              <a:solidFill>
                <a:srgbClr val="E6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5"/>
              <p:cNvSpPr/>
              <p:nvPr/>
            </p:nvSpPr>
            <p:spPr>
              <a:xfrm>
                <a:off x="3302600" y="2250125"/>
                <a:ext cx="73350" cy="784725"/>
              </a:xfrm>
              <a:custGeom>
                <a:rect b="b" l="l" r="r" t="t"/>
                <a:pathLst>
                  <a:path extrusionOk="0" h="31389" w="2934">
                    <a:moveTo>
                      <a:pt x="81" y="0"/>
                    </a:moveTo>
                    <a:lnTo>
                      <a:pt x="0" y="29761"/>
                    </a:lnTo>
                    <a:lnTo>
                      <a:pt x="2854" y="31389"/>
                    </a:lnTo>
                    <a:lnTo>
                      <a:pt x="2934" y="1648"/>
                    </a:lnTo>
                    <a:lnTo>
                      <a:pt x="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5"/>
              <p:cNvSpPr/>
              <p:nvPr/>
            </p:nvSpPr>
            <p:spPr>
              <a:xfrm>
                <a:off x="3304600" y="2209425"/>
                <a:ext cx="142200" cy="81925"/>
              </a:xfrm>
              <a:custGeom>
                <a:rect b="b" l="l" r="r" t="t"/>
                <a:pathLst>
                  <a:path extrusionOk="0" h="3277" w="5688">
                    <a:moveTo>
                      <a:pt x="2834" y="1"/>
                    </a:moveTo>
                    <a:lnTo>
                      <a:pt x="1" y="1628"/>
                    </a:lnTo>
                    <a:lnTo>
                      <a:pt x="2854" y="3276"/>
                    </a:lnTo>
                    <a:lnTo>
                      <a:pt x="5687" y="1628"/>
                    </a:lnTo>
                    <a:lnTo>
                      <a:pt x="2834" y="1"/>
                    </a:lnTo>
                    <a:close/>
                  </a:path>
                </a:pathLst>
              </a:custGeom>
              <a:solidFill>
                <a:srgbClr val="FF5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5"/>
              <p:cNvSpPr/>
              <p:nvPr/>
            </p:nvSpPr>
            <p:spPr>
              <a:xfrm>
                <a:off x="3732125" y="1759300"/>
                <a:ext cx="358725" cy="1474500"/>
              </a:xfrm>
              <a:custGeom>
                <a:rect b="b" l="l" r="r" t="t"/>
                <a:pathLst>
                  <a:path extrusionOk="0" h="58980" w="14349">
                    <a:moveTo>
                      <a:pt x="14348" y="1"/>
                    </a:moveTo>
                    <a:lnTo>
                      <a:pt x="141" y="8260"/>
                    </a:lnTo>
                    <a:lnTo>
                      <a:pt x="0" y="58979"/>
                    </a:lnTo>
                    <a:lnTo>
                      <a:pt x="0" y="58979"/>
                    </a:lnTo>
                    <a:lnTo>
                      <a:pt x="14207" y="50720"/>
                    </a:lnTo>
                    <a:lnTo>
                      <a:pt x="14348" y="1"/>
                    </a:lnTo>
                    <a:close/>
                  </a:path>
                </a:pathLst>
              </a:custGeom>
              <a:solidFill>
                <a:srgbClr val="F76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5"/>
              <p:cNvSpPr/>
              <p:nvPr/>
            </p:nvSpPr>
            <p:spPr>
              <a:xfrm>
                <a:off x="3374425" y="1759300"/>
                <a:ext cx="361225" cy="1474500"/>
              </a:xfrm>
              <a:custGeom>
                <a:rect b="b" l="l" r="r" t="t"/>
                <a:pathLst>
                  <a:path extrusionOk="0" h="58980" w="14449">
                    <a:moveTo>
                      <a:pt x="161" y="1"/>
                    </a:moveTo>
                    <a:lnTo>
                      <a:pt x="1" y="50720"/>
                    </a:lnTo>
                    <a:lnTo>
                      <a:pt x="14308" y="58979"/>
                    </a:lnTo>
                    <a:lnTo>
                      <a:pt x="14449" y="8260"/>
                    </a:lnTo>
                    <a:lnTo>
                      <a:pt x="16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5"/>
              <p:cNvSpPr/>
              <p:nvPr/>
            </p:nvSpPr>
            <p:spPr>
              <a:xfrm>
                <a:off x="3378450" y="1552825"/>
                <a:ext cx="712400" cy="412975"/>
              </a:xfrm>
              <a:custGeom>
                <a:rect b="b" l="l" r="r" t="t"/>
                <a:pathLst>
                  <a:path extrusionOk="0" h="16519" w="28496">
                    <a:moveTo>
                      <a:pt x="14208" y="1"/>
                    </a:moveTo>
                    <a:lnTo>
                      <a:pt x="0" y="8260"/>
                    </a:lnTo>
                    <a:lnTo>
                      <a:pt x="14288" y="16519"/>
                    </a:lnTo>
                    <a:lnTo>
                      <a:pt x="28495" y="8260"/>
                    </a:lnTo>
                    <a:lnTo>
                      <a:pt x="14208" y="1"/>
                    </a:lnTo>
                    <a:close/>
                  </a:path>
                </a:pathLst>
              </a:custGeom>
              <a:solidFill>
                <a:srgbClr val="FF5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5"/>
              <p:cNvSpPr/>
              <p:nvPr/>
            </p:nvSpPr>
            <p:spPr>
              <a:xfrm>
                <a:off x="3868775" y="2482225"/>
                <a:ext cx="28650" cy="129625"/>
              </a:xfrm>
              <a:custGeom>
                <a:rect b="b" l="l" r="r" t="t"/>
                <a:pathLst>
                  <a:path extrusionOk="0" h="5185" w="1146">
                    <a:moveTo>
                      <a:pt x="1125" y="0"/>
                    </a:moveTo>
                    <a:lnTo>
                      <a:pt x="0" y="643"/>
                    </a:lnTo>
                    <a:lnTo>
                      <a:pt x="0" y="5185"/>
                    </a:lnTo>
                    <a:lnTo>
                      <a:pt x="1146" y="4542"/>
                    </a:lnTo>
                    <a:lnTo>
                      <a:pt x="11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5"/>
              <p:cNvSpPr/>
              <p:nvPr/>
            </p:nvSpPr>
            <p:spPr>
              <a:xfrm>
                <a:off x="3869275" y="2665075"/>
                <a:ext cx="28650" cy="130150"/>
              </a:xfrm>
              <a:custGeom>
                <a:rect b="b" l="l" r="r" t="t"/>
                <a:pathLst>
                  <a:path extrusionOk="0" h="5206" w="1146">
                    <a:moveTo>
                      <a:pt x="1126" y="1"/>
                    </a:moveTo>
                    <a:lnTo>
                      <a:pt x="0" y="644"/>
                    </a:lnTo>
                    <a:lnTo>
                      <a:pt x="0" y="5205"/>
                    </a:lnTo>
                    <a:lnTo>
                      <a:pt x="1146" y="4542"/>
                    </a:lnTo>
                    <a:lnTo>
                      <a:pt x="11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5"/>
              <p:cNvSpPr/>
              <p:nvPr/>
            </p:nvSpPr>
            <p:spPr>
              <a:xfrm>
                <a:off x="3869775" y="2847950"/>
                <a:ext cx="28650" cy="130125"/>
              </a:xfrm>
              <a:custGeom>
                <a:rect b="b" l="l" r="r" t="t"/>
                <a:pathLst>
                  <a:path extrusionOk="0" h="5205" w="1146">
                    <a:moveTo>
                      <a:pt x="1126" y="0"/>
                    </a:moveTo>
                    <a:lnTo>
                      <a:pt x="0" y="663"/>
                    </a:lnTo>
                    <a:lnTo>
                      <a:pt x="0" y="5205"/>
                    </a:lnTo>
                    <a:lnTo>
                      <a:pt x="1146" y="4542"/>
                    </a:lnTo>
                    <a:lnTo>
                      <a:pt x="11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5"/>
              <p:cNvSpPr/>
              <p:nvPr/>
            </p:nvSpPr>
            <p:spPr>
              <a:xfrm>
                <a:off x="3926550" y="2449050"/>
                <a:ext cx="28150" cy="130150"/>
              </a:xfrm>
              <a:custGeom>
                <a:rect b="b" l="l" r="r" t="t"/>
                <a:pathLst>
                  <a:path extrusionOk="0" h="5206" w="1126">
                    <a:moveTo>
                      <a:pt x="1125" y="1"/>
                    </a:moveTo>
                    <a:lnTo>
                      <a:pt x="0" y="664"/>
                    </a:lnTo>
                    <a:lnTo>
                      <a:pt x="0" y="5205"/>
                    </a:lnTo>
                    <a:lnTo>
                      <a:pt x="1125" y="4542"/>
                    </a:lnTo>
                    <a:lnTo>
                      <a:pt x="1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5"/>
              <p:cNvSpPr/>
              <p:nvPr/>
            </p:nvSpPr>
            <p:spPr>
              <a:xfrm>
                <a:off x="3927050" y="2632425"/>
                <a:ext cx="28150" cy="129625"/>
              </a:xfrm>
              <a:custGeom>
                <a:rect b="b" l="l" r="r" t="t"/>
                <a:pathLst>
                  <a:path extrusionOk="0" h="5185" w="1126">
                    <a:moveTo>
                      <a:pt x="1125" y="0"/>
                    </a:moveTo>
                    <a:lnTo>
                      <a:pt x="0" y="644"/>
                    </a:lnTo>
                    <a:lnTo>
                      <a:pt x="0" y="5185"/>
                    </a:lnTo>
                    <a:lnTo>
                      <a:pt x="1125" y="4542"/>
                    </a:lnTo>
                    <a:lnTo>
                      <a:pt x="11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5"/>
              <p:cNvSpPr/>
              <p:nvPr/>
            </p:nvSpPr>
            <p:spPr>
              <a:xfrm>
                <a:off x="3927550" y="2815300"/>
                <a:ext cx="28150" cy="130125"/>
              </a:xfrm>
              <a:custGeom>
                <a:rect b="b" l="l" r="r" t="t"/>
                <a:pathLst>
                  <a:path extrusionOk="0" h="5205" w="1126">
                    <a:moveTo>
                      <a:pt x="1126" y="0"/>
                    </a:moveTo>
                    <a:lnTo>
                      <a:pt x="0" y="643"/>
                    </a:lnTo>
                    <a:lnTo>
                      <a:pt x="0" y="5205"/>
                    </a:lnTo>
                    <a:lnTo>
                      <a:pt x="1126" y="4541"/>
                    </a:lnTo>
                    <a:lnTo>
                      <a:pt x="11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5"/>
              <p:cNvSpPr/>
              <p:nvPr/>
            </p:nvSpPr>
            <p:spPr>
              <a:xfrm>
                <a:off x="3567850" y="2481200"/>
                <a:ext cx="28650" cy="129650"/>
              </a:xfrm>
              <a:custGeom>
                <a:rect b="b" l="l" r="r" t="t"/>
                <a:pathLst>
                  <a:path extrusionOk="0" h="5186" w="1146">
                    <a:moveTo>
                      <a:pt x="20" y="1"/>
                    </a:moveTo>
                    <a:lnTo>
                      <a:pt x="0" y="4542"/>
                    </a:lnTo>
                    <a:lnTo>
                      <a:pt x="1126" y="5185"/>
                    </a:lnTo>
                    <a:lnTo>
                      <a:pt x="1146" y="644"/>
                    </a:lnTo>
                    <a:lnTo>
                      <a:pt x="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5"/>
              <p:cNvSpPr/>
              <p:nvPr/>
            </p:nvSpPr>
            <p:spPr>
              <a:xfrm>
                <a:off x="3567350" y="2664075"/>
                <a:ext cx="28650" cy="130150"/>
              </a:xfrm>
              <a:custGeom>
                <a:rect b="b" l="l" r="r" t="t"/>
                <a:pathLst>
                  <a:path extrusionOk="0" h="5206" w="1146">
                    <a:moveTo>
                      <a:pt x="20" y="0"/>
                    </a:moveTo>
                    <a:lnTo>
                      <a:pt x="0" y="4542"/>
                    </a:lnTo>
                    <a:lnTo>
                      <a:pt x="1125" y="5205"/>
                    </a:lnTo>
                    <a:lnTo>
                      <a:pt x="1146" y="644"/>
                    </a:lnTo>
                    <a:lnTo>
                      <a:pt x="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5"/>
              <p:cNvSpPr/>
              <p:nvPr/>
            </p:nvSpPr>
            <p:spPr>
              <a:xfrm>
                <a:off x="3566850" y="2846950"/>
                <a:ext cx="28650" cy="130125"/>
              </a:xfrm>
              <a:custGeom>
                <a:rect b="b" l="l" r="r" t="t"/>
                <a:pathLst>
                  <a:path extrusionOk="0" h="5205" w="1146">
                    <a:moveTo>
                      <a:pt x="20" y="0"/>
                    </a:moveTo>
                    <a:lnTo>
                      <a:pt x="0" y="4541"/>
                    </a:lnTo>
                    <a:lnTo>
                      <a:pt x="1125" y="5205"/>
                    </a:lnTo>
                    <a:lnTo>
                      <a:pt x="1145" y="663"/>
                    </a:lnTo>
                    <a:lnTo>
                      <a:pt x="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5"/>
              <p:cNvSpPr/>
              <p:nvPr/>
            </p:nvSpPr>
            <p:spPr>
              <a:xfrm>
                <a:off x="3506550" y="2452575"/>
                <a:ext cx="28675" cy="129625"/>
              </a:xfrm>
              <a:custGeom>
                <a:rect b="b" l="l" r="r" t="t"/>
                <a:pathLst>
                  <a:path extrusionOk="0" h="5185" w="1147">
                    <a:moveTo>
                      <a:pt x="21" y="1"/>
                    </a:moveTo>
                    <a:lnTo>
                      <a:pt x="1" y="4542"/>
                    </a:lnTo>
                    <a:lnTo>
                      <a:pt x="1146" y="5185"/>
                    </a:lnTo>
                    <a:lnTo>
                      <a:pt x="1146" y="644"/>
                    </a:lnTo>
                    <a:lnTo>
                      <a:pt x="2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5"/>
              <p:cNvSpPr/>
              <p:nvPr/>
            </p:nvSpPr>
            <p:spPr>
              <a:xfrm>
                <a:off x="3506050" y="2635450"/>
                <a:ext cx="28650" cy="130125"/>
              </a:xfrm>
              <a:custGeom>
                <a:rect b="b" l="l" r="r" t="t"/>
                <a:pathLst>
                  <a:path extrusionOk="0" h="5205" w="1146">
                    <a:moveTo>
                      <a:pt x="21" y="0"/>
                    </a:moveTo>
                    <a:lnTo>
                      <a:pt x="1" y="4542"/>
                    </a:lnTo>
                    <a:lnTo>
                      <a:pt x="1126" y="5205"/>
                    </a:lnTo>
                    <a:lnTo>
                      <a:pt x="1146" y="643"/>
                    </a:lnTo>
                    <a:lnTo>
                      <a:pt x="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5"/>
              <p:cNvSpPr/>
              <p:nvPr/>
            </p:nvSpPr>
            <p:spPr>
              <a:xfrm>
                <a:off x="3505550" y="2818300"/>
                <a:ext cx="28650" cy="130150"/>
              </a:xfrm>
              <a:custGeom>
                <a:rect b="b" l="l" r="r" t="t"/>
                <a:pathLst>
                  <a:path extrusionOk="0" h="5206" w="1146">
                    <a:moveTo>
                      <a:pt x="21" y="1"/>
                    </a:moveTo>
                    <a:lnTo>
                      <a:pt x="0" y="4542"/>
                    </a:lnTo>
                    <a:lnTo>
                      <a:pt x="1146" y="5205"/>
                    </a:lnTo>
                    <a:lnTo>
                      <a:pt x="1146" y="664"/>
                    </a:lnTo>
                    <a:lnTo>
                      <a:pt x="2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5"/>
              <p:cNvSpPr/>
              <p:nvPr/>
            </p:nvSpPr>
            <p:spPr>
              <a:xfrm>
                <a:off x="3803450" y="2493275"/>
                <a:ext cx="72375" cy="784725"/>
              </a:xfrm>
              <a:custGeom>
                <a:rect b="b" l="l" r="r" t="t"/>
                <a:pathLst>
                  <a:path extrusionOk="0" h="31389" w="2895">
                    <a:moveTo>
                      <a:pt x="2894" y="0"/>
                    </a:moveTo>
                    <a:lnTo>
                      <a:pt x="81" y="1648"/>
                    </a:lnTo>
                    <a:lnTo>
                      <a:pt x="1" y="31388"/>
                    </a:lnTo>
                    <a:lnTo>
                      <a:pt x="2814" y="29761"/>
                    </a:lnTo>
                    <a:lnTo>
                      <a:pt x="2894" y="0"/>
                    </a:lnTo>
                    <a:close/>
                  </a:path>
                </a:pathLst>
              </a:custGeom>
              <a:solidFill>
                <a:srgbClr val="F76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5"/>
              <p:cNvSpPr/>
              <p:nvPr/>
            </p:nvSpPr>
            <p:spPr>
              <a:xfrm>
                <a:off x="3732125" y="2493275"/>
                <a:ext cx="73375" cy="784725"/>
              </a:xfrm>
              <a:custGeom>
                <a:rect b="b" l="l" r="r" t="t"/>
                <a:pathLst>
                  <a:path extrusionOk="0" h="31389" w="2935">
                    <a:moveTo>
                      <a:pt x="81" y="0"/>
                    </a:moveTo>
                    <a:lnTo>
                      <a:pt x="0" y="29761"/>
                    </a:lnTo>
                    <a:lnTo>
                      <a:pt x="2854" y="31388"/>
                    </a:lnTo>
                    <a:lnTo>
                      <a:pt x="2934" y="1648"/>
                    </a:lnTo>
                    <a:lnTo>
                      <a:pt x="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5"/>
              <p:cNvSpPr/>
              <p:nvPr/>
            </p:nvSpPr>
            <p:spPr>
              <a:xfrm>
                <a:off x="3734125" y="2452575"/>
                <a:ext cx="141700" cy="81900"/>
              </a:xfrm>
              <a:custGeom>
                <a:rect b="b" l="l" r="r" t="t"/>
                <a:pathLst>
                  <a:path extrusionOk="0" h="3276" w="5668">
                    <a:moveTo>
                      <a:pt x="2834" y="1"/>
                    </a:moveTo>
                    <a:lnTo>
                      <a:pt x="1" y="1628"/>
                    </a:lnTo>
                    <a:lnTo>
                      <a:pt x="2854" y="3276"/>
                    </a:lnTo>
                    <a:lnTo>
                      <a:pt x="5667" y="1628"/>
                    </a:lnTo>
                    <a:lnTo>
                      <a:pt x="2834" y="1"/>
                    </a:lnTo>
                    <a:close/>
                  </a:path>
                </a:pathLst>
              </a:custGeom>
              <a:solidFill>
                <a:srgbClr val="FF5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5"/>
              <p:cNvSpPr/>
              <p:nvPr/>
            </p:nvSpPr>
            <p:spPr>
              <a:xfrm>
                <a:off x="4081775" y="2328500"/>
                <a:ext cx="72875" cy="784725"/>
              </a:xfrm>
              <a:custGeom>
                <a:rect b="b" l="l" r="r" t="t"/>
                <a:pathLst>
                  <a:path extrusionOk="0" h="31389" w="2915">
                    <a:moveTo>
                      <a:pt x="2914" y="0"/>
                    </a:moveTo>
                    <a:lnTo>
                      <a:pt x="81" y="1648"/>
                    </a:lnTo>
                    <a:lnTo>
                      <a:pt x="0" y="31388"/>
                    </a:lnTo>
                    <a:lnTo>
                      <a:pt x="2834" y="29741"/>
                    </a:lnTo>
                    <a:lnTo>
                      <a:pt x="2914" y="0"/>
                    </a:lnTo>
                    <a:close/>
                  </a:path>
                </a:pathLst>
              </a:custGeom>
              <a:solidFill>
                <a:srgbClr val="F76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5"/>
              <p:cNvSpPr/>
              <p:nvPr/>
            </p:nvSpPr>
            <p:spPr>
              <a:xfrm>
                <a:off x="4010925" y="2328500"/>
                <a:ext cx="72875" cy="784725"/>
              </a:xfrm>
              <a:custGeom>
                <a:rect b="b" l="l" r="r" t="t"/>
                <a:pathLst>
                  <a:path extrusionOk="0" h="31389" w="2915">
                    <a:moveTo>
                      <a:pt x="81" y="0"/>
                    </a:moveTo>
                    <a:lnTo>
                      <a:pt x="1" y="29741"/>
                    </a:lnTo>
                    <a:lnTo>
                      <a:pt x="2834" y="31388"/>
                    </a:lnTo>
                    <a:lnTo>
                      <a:pt x="2915" y="1648"/>
                    </a:lnTo>
                    <a:lnTo>
                      <a:pt x="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5"/>
              <p:cNvSpPr/>
              <p:nvPr/>
            </p:nvSpPr>
            <p:spPr>
              <a:xfrm>
                <a:off x="4012950" y="2287300"/>
                <a:ext cx="141700" cy="82400"/>
              </a:xfrm>
              <a:custGeom>
                <a:rect b="b" l="l" r="r" t="t"/>
                <a:pathLst>
                  <a:path extrusionOk="0" h="3296" w="5668">
                    <a:moveTo>
                      <a:pt x="2834" y="0"/>
                    </a:moveTo>
                    <a:lnTo>
                      <a:pt x="0" y="1648"/>
                    </a:lnTo>
                    <a:lnTo>
                      <a:pt x="2834" y="3296"/>
                    </a:lnTo>
                    <a:lnTo>
                      <a:pt x="5667" y="1648"/>
                    </a:lnTo>
                    <a:lnTo>
                      <a:pt x="2834" y="0"/>
                    </a:lnTo>
                    <a:close/>
                  </a:path>
                </a:pathLst>
              </a:custGeom>
              <a:solidFill>
                <a:srgbClr val="FF5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5"/>
              <p:cNvSpPr/>
              <p:nvPr/>
            </p:nvSpPr>
            <p:spPr>
              <a:xfrm>
                <a:off x="3659275" y="2493275"/>
                <a:ext cx="72875" cy="784725"/>
              </a:xfrm>
              <a:custGeom>
                <a:rect b="b" l="l" r="r" t="t"/>
                <a:pathLst>
                  <a:path extrusionOk="0" h="31389" w="2915">
                    <a:moveTo>
                      <a:pt x="2914" y="0"/>
                    </a:moveTo>
                    <a:lnTo>
                      <a:pt x="81" y="1648"/>
                    </a:lnTo>
                    <a:lnTo>
                      <a:pt x="1" y="31388"/>
                    </a:lnTo>
                    <a:lnTo>
                      <a:pt x="2834" y="29761"/>
                    </a:lnTo>
                    <a:lnTo>
                      <a:pt x="2914" y="0"/>
                    </a:lnTo>
                    <a:close/>
                  </a:path>
                </a:pathLst>
              </a:custGeom>
              <a:solidFill>
                <a:srgbClr val="F76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5"/>
              <p:cNvSpPr/>
              <p:nvPr/>
            </p:nvSpPr>
            <p:spPr>
              <a:xfrm>
                <a:off x="3588450" y="2493275"/>
                <a:ext cx="72850" cy="784725"/>
              </a:xfrm>
              <a:custGeom>
                <a:rect b="b" l="l" r="r" t="t"/>
                <a:pathLst>
                  <a:path extrusionOk="0" h="31389" w="2914">
                    <a:moveTo>
                      <a:pt x="81" y="0"/>
                    </a:moveTo>
                    <a:lnTo>
                      <a:pt x="0" y="29761"/>
                    </a:lnTo>
                    <a:lnTo>
                      <a:pt x="2834" y="31388"/>
                    </a:lnTo>
                    <a:lnTo>
                      <a:pt x="2914" y="1648"/>
                    </a:lnTo>
                    <a:lnTo>
                      <a:pt x="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5"/>
              <p:cNvSpPr/>
              <p:nvPr/>
            </p:nvSpPr>
            <p:spPr>
              <a:xfrm>
                <a:off x="3590450" y="2452575"/>
                <a:ext cx="141700" cy="81900"/>
              </a:xfrm>
              <a:custGeom>
                <a:rect b="b" l="l" r="r" t="t"/>
                <a:pathLst>
                  <a:path extrusionOk="0" h="3276" w="5668">
                    <a:moveTo>
                      <a:pt x="2834" y="1"/>
                    </a:moveTo>
                    <a:lnTo>
                      <a:pt x="1" y="1628"/>
                    </a:lnTo>
                    <a:lnTo>
                      <a:pt x="2834" y="3276"/>
                    </a:lnTo>
                    <a:lnTo>
                      <a:pt x="5667" y="1628"/>
                    </a:lnTo>
                    <a:lnTo>
                      <a:pt x="2834" y="1"/>
                    </a:lnTo>
                    <a:close/>
                  </a:path>
                </a:pathLst>
              </a:custGeom>
              <a:solidFill>
                <a:srgbClr val="FF5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5"/>
              <p:cNvSpPr/>
              <p:nvPr/>
            </p:nvSpPr>
            <p:spPr>
              <a:xfrm>
                <a:off x="3373925" y="2328500"/>
                <a:ext cx="72875" cy="784725"/>
              </a:xfrm>
              <a:custGeom>
                <a:rect b="b" l="l" r="r" t="t"/>
                <a:pathLst>
                  <a:path extrusionOk="0" h="31389" w="2915">
                    <a:moveTo>
                      <a:pt x="2914" y="0"/>
                    </a:moveTo>
                    <a:lnTo>
                      <a:pt x="81" y="1648"/>
                    </a:lnTo>
                    <a:lnTo>
                      <a:pt x="1" y="31388"/>
                    </a:lnTo>
                    <a:lnTo>
                      <a:pt x="2814" y="29741"/>
                    </a:lnTo>
                    <a:lnTo>
                      <a:pt x="2914" y="0"/>
                    </a:lnTo>
                    <a:close/>
                  </a:path>
                </a:pathLst>
              </a:custGeom>
              <a:solidFill>
                <a:srgbClr val="F76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5"/>
              <p:cNvSpPr/>
              <p:nvPr/>
            </p:nvSpPr>
            <p:spPr>
              <a:xfrm>
                <a:off x="3302600" y="2328500"/>
                <a:ext cx="73350" cy="784725"/>
              </a:xfrm>
              <a:custGeom>
                <a:rect b="b" l="l" r="r" t="t"/>
                <a:pathLst>
                  <a:path extrusionOk="0" h="31389" w="2934">
                    <a:moveTo>
                      <a:pt x="81" y="0"/>
                    </a:moveTo>
                    <a:lnTo>
                      <a:pt x="0" y="29741"/>
                    </a:lnTo>
                    <a:lnTo>
                      <a:pt x="2854" y="31388"/>
                    </a:lnTo>
                    <a:lnTo>
                      <a:pt x="2934" y="1648"/>
                    </a:lnTo>
                    <a:lnTo>
                      <a:pt x="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5"/>
              <p:cNvSpPr/>
              <p:nvPr/>
            </p:nvSpPr>
            <p:spPr>
              <a:xfrm>
                <a:off x="3304600" y="2287300"/>
                <a:ext cx="142200" cy="82400"/>
              </a:xfrm>
              <a:custGeom>
                <a:rect b="b" l="l" r="r" t="t"/>
                <a:pathLst>
                  <a:path extrusionOk="0" h="3296" w="5688">
                    <a:moveTo>
                      <a:pt x="2834" y="0"/>
                    </a:moveTo>
                    <a:lnTo>
                      <a:pt x="1" y="1648"/>
                    </a:lnTo>
                    <a:lnTo>
                      <a:pt x="2854" y="3296"/>
                    </a:lnTo>
                    <a:lnTo>
                      <a:pt x="5687" y="1648"/>
                    </a:lnTo>
                    <a:lnTo>
                      <a:pt x="2834" y="0"/>
                    </a:lnTo>
                    <a:close/>
                  </a:path>
                </a:pathLst>
              </a:custGeom>
              <a:solidFill>
                <a:srgbClr val="FF5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5"/>
              <p:cNvSpPr/>
              <p:nvPr/>
            </p:nvSpPr>
            <p:spPr>
              <a:xfrm>
                <a:off x="3741675" y="1435275"/>
                <a:ext cx="232100" cy="464225"/>
              </a:xfrm>
              <a:custGeom>
                <a:rect b="b" l="l" r="r" t="t"/>
                <a:pathLst>
                  <a:path extrusionOk="0" h="18569" w="9284">
                    <a:moveTo>
                      <a:pt x="9284" y="0"/>
                    </a:moveTo>
                    <a:lnTo>
                      <a:pt x="40" y="5366"/>
                    </a:lnTo>
                    <a:lnTo>
                      <a:pt x="0" y="18568"/>
                    </a:lnTo>
                    <a:lnTo>
                      <a:pt x="9244" y="13203"/>
                    </a:lnTo>
                    <a:lnTo>
                      <a:pt x="9284" y="0"/>
                    </a:lnTo>
                    <a:close/>
                  </a:path>
                </a:pathLst>
              </a:custGeom>
              <a:solidFill>
                <a:srgbClr val="F76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5"/>
              <p:cNvSpPr/>
              <p:nvPr/>
            </p:nvSpPr>
            <p:spPr>
              <a:xfrm>
                <a:off x="3490475" y="1424225"/>
                <a:ext cx="252225" cy="475275"/>
              </a:xfrm>
              <a:custGeom>
                <a:rect b="b" l="l" r="r" t="t"/>
                <a:pathLst>
                  <a:path extrusionOk="0" h="19011" w="10089">
                    <a:moveTo>
                      <a:pt x="41" y="0"/>
                    </a:moveTo>
                    <a:lnTo>
                      <a:pt x="1" y="13203"/>
                    </a:lnTo>
                    <a:lnTo>
                      <a:pt x="10048" y="19010"/>
                    </a:lnTo>
                    <a:lnTo>
                      <a:pt x="10088" y="5808"/>
                    </a:lnTo>
                    <a:lnTo>
                      <a:pt x="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5"/>
              <p:cNvSpPr/>
              <p:nvPr/>
            </p:nvSpPr>
            <p:spPr>
              <a:xfrm>
                <a:off x="3491475" y="1290075"/>
                <a:ext cx="482300" cy="279350"/>
              </a:xfrm>
              <a:custGeom>
                <a:rect b="b" l="l" r="r" t="t"/>
                <a:pathLst>
                  <a:path extrusionOk="0" h="11174" w="19292">
                    <a:moveTo>
                      <a:pt x="9244" y="1"/>
                    </a:moveTo>
                    <a:lnTo>
                      <a:pt x="1" y="5366"/>
                    </a:lnTo>
                    <a:lnTo>
                      <a:pt x="10048" y="11174"/>
                    </a:lnTo>
                    <a:lnTo>
                      <a:pt x="19292" y="5808"/>
                    </a:lnTo>
                    <a:lnTo>
                      <a:pt x="9244" y="1"/>
                    </a:lnTo>
                    <a:close/>
                  </a:path>
                </a:pathLst>
              </a:custGeom>
              <a:solidFill>
                <a:srgbClr val="FF5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5"/>
              <p:cNvSpPr/>
              <p:nvPr/>
            </p:nvSpPr>
            <p:spPr>
              <a:xfrm>
                <a:off x="3801950" y="1617625"/>
                <a:ext cx="28650" cy="130150"/>
              </a:xfrm>
              <a:custGeom>
                <a:rect b="b" l="l" r="r" t="t"/>
                <a:pathLst>
                  <a:path extrusionOk="0" h="5206" w="1146">
                    <a:moveTo>
                      <a:pt x="1146" y="1"/>
                    </a:moveTo>
                    <a:lnTo>
                      <a:pt x="0" y="664"/>
                    </a:lnTo>
                    <a:lnTo>
                      <a:pt x="21" y="5205"/>
                    </a:lnTo>
                    <a:lnTo>
                      <a:pt x="1146" y="4542"/>
                    </a:lnTo>
                    <a:lnTo>
                      <a:pt x="1146" y="1"/>
                    </a:lnTo>
                    <a:close/>
                  </a:path>
                </a:pathLst>
              </a:custGeom>
              <a:solidFill>
                <a:srgbClr val="B42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5"/>
              <p:cNvSpPr/>
              <p:nvPr/>
            </p:nvSpPr>
            <p:spPr>
              <a:xfrm>
                <a:off x="3850675" y="1589500"/>
                <a:ext cx="28675" cy="130150"/>
              </a:xfrm>
              <a:custGeom>
                <a:rect b="b" l="l" r="r" t="t"/>
                <a:pathLst>
                  <a:path extrusionOk="0" h="5206" w="1147">
                    <a:moveTo>
                      <a:pt x="1126" y="0"/>
                    </a:moveTo>
                    <a:lnTo>
                      <a:pt x="1" y="664"/>
                    </a:lnTo>
                    <a:lnTo>
                      <a:pt x="21" y="5205"/>
                    </a:lnTo>
                    <a:lnTo>
                      <a:pt x="1146" y="4542"/>
                    </a:lnTo>
                    <a:lnTo>
                      <a:pt x="1126" y="0"/>
                    </a:lnTo>
                    <a:close/>
                  </a:path>
                </a:pathLst>
              </a:custGeom>
              <a:solidFill>
                <a:srgbClr val="B42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5"/>
              <p:cNvSpPr/>
              <p:nvPr/>
            </p:nvSpPr>
            <p:spPr>
              <a:xfrm>
                <a:off x="3899400" y="1561375"/>
                <a:ext cx="28675" cy="130125"/>
              </a:xfrm>
              <a:custGeom>
                <a:rect b="b" l="l" r="r" t="t"/>
                <a:pathLst>
                  <a:path extrusionOk="0" h="5205" w="1147">
                    <a:moveTo>
                      <a:pt x="1126" y="0"/>
                    </a:moveTo>
                    <a:lnTo>
                      <a:pt x="1" y="663"/>
                    </a:lnTo>
                    <a:lnTo>
                      <a:pt x="21" y="5205"/>
                    </a:lnTo>
                    <a:lnTo>
                      <a:pt x="1146" y="4542"/>
                    </a:lnTo>
                    <a:lnTo>
                      <a:pt x="1126" y="0"/>
                    </a:lnTo>
                    <a:close/>
                  </a:path>
                </a:pathLst>
              </a:custGeom>
              <a:solidFill>
                <a:srgbClr val="B42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5"/>
              <p:cNvSpPr/>
              <p:nvPr/>
            </p:nvSpPr>
            <p:spPr>
              <a:xfrm>
                <a:off x="3549250" y="1560875"/>
                <a:ext cx="28675" cy="130125"/>
              </a:xfrm>
              <a:custGeom>
                <a:rect b="b" l="l" r="r" t="t"/>
                <a:pathLst>
                  <a:path extrusionOk="0" h="5205" w="1147">
                    <a:moveTo>
                      <a:pt x="21" y="0"/>
                    </a:moveTo>
                    <a:lnTo>
                      <a:pt x="1" y="4562"/>
                    </a:lnTo>
                    <a:lnTo>
                      <a:pt x="1126" y="5205"/>
                    </a:lnTo>
                    <a:lnTo>
                      <a:pt x="1146" y="663"/>
                    </a:lnTo>
                    <a:lnTo>
                      <a:pt x="21" y="0"/>
                    </a:lnTo>
                    <a:close/>
                  </a:path>
                </a:pathLst>
              </a:custGeom>
              <a:solidFill>
                <a:srgbClr val="7D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5"/>
              <p:cNvSpPr/>
              <p:nvPr/>
            </p:nvSpPr>
            <p:spPr>
              <a:xfrm>
                <a:off x="3597975" y="1589000"/>
                <a:ext cx="28675" cy="130125"/>
              </a:xfrm>
              <a:custGeom>
                <a:rect b="b" l="l" r="r" t="t"/>
                <a:pathLst>
                  <a:path extrusionOk="0" h="5205" w="1147">
                    <a:moveTo>
                      <a:pt x="21" y="0"/>
                    </a:moveTo>
                    <a:lnTo>
                      <a:pt x="1" y="4542"/>
                    </a:lnTo>
                    <a:lnTo>
                      <a:pt x="1126" y="5205"/>
                    </a:lnTo>
                    <a:lnTo>
                      <a:pt x="1146" y="664"/>
                    </a:lnTo>
                    <a:lnTo>
                      <a:pt x="21" y="0"/>
                    </a:lnTo>
                    <a:close/>
                  </a:path>
                </a:pathLst>
              </a:custGeom>
              <a:solidFill>
                <a:srgbClr val="7D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5"/>
              <p:cNvSpPr/>
              <p:nvPr/>
            </p:nvSpPr>
            <p:spPr>
              <a:xfrm>
                <a:off x="3646725" y="1617125"/>
                <a:ext cx="28650" cy="130150"/>
              </a:xfrm>
              <a:custGeom>
                <a:rect b="b" l="l" r="r" t="t"/>
                <a:pathLst>
                  <a:path extrusionOk="0" h="5206" w="1146">
                    <a:moveTo>
                      <a:pt x="20" y="1"/>
                    </a:moveTo>
                    <a:lnTo>
                      <a:pt x="0" y="4542"/>
                    </a:lnTo>
                    <a:lnTo>
                      <a:pt x="1125" y="5205"/>
                    </a:lnTo>
                    <a:lnTo>
                      <a:pt x="1146" y="664"/>
                    </a:lnTo>
                    <a:lnTo>
                      <a:pt x="20" y="1"/>
                    </a:lnTo>
                    <a:close/>
                  </a:path>
                </a:pathLst>
              </a:custGeom>
              <a:solidFill>
                <a:srgbClr val="7D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5"/>
              <p:cNvSpPr/>
              <p:nvPr/>
            </p:nvSpPr>
            <p:spPr>
              <a:xfrm>
                <a:off x="3611050" y="1274000"/>
                <a:ext cx="243175" cy="208150"/>
              </a:xfrm>
              <a:custGeom>
                <a:rect b="b" l="l" r="r" t="t"/>
                <a:pathLst>
                  <a:path extrusionOk="0" h="8326" w="9727">
                    <a:moveTo>
                      <a:pt x="9726" y="21"/>
                    </a:moveTo>
                    <a:lnTo>
                      <a:pt x="9726" y="33"/>
                    </a:lnTo>
                    <a:lnTo>
                      <a:pt x="9726" y="33"/>
                    </a:lnTo>
                    <a:cubicBezTo>
                      <a:pt x="9726" y="29"/>
                      <a:pt x="9726" y="25"/>
                      <a:pt x="9726" y="21"/>
                    </a:cubicBezTo>
                    <a:close/>
                    <a:moveTo>
                      <a:pt x="21" y="1"/>
                    </a:moveTo>
                    <a:lnTo>
                      <a:pt x="0" y="5487"/>
                    </a:lnTo>
                    <a:cubicBezTo>
                      <a:pt x="0" y="6210"/>
                      <a:pt x="483" y="6934"/>
                      <a:pt x="1427" y="7496"/>
                    </a:cubicBezTo>
                    <a:cubicBezTo>
                      <a:pt x="2382" y="8049"/>
                      <a:pt x="3628" y="8325"/>
                      <a:pt x="4871" y="8325"/>
                    </a:cubicBezTo>
                    <a:cubicBezTo>
                      <a:pt x="6114" y="8325"/>
                      <a:pt x="7355" y="8049"/>
                      <a:pt x="8300" y="7496"/>
                    </a:cubicBezTo>
                    <a:cubicBezTo>
                      <a:pt x="9244" y="6954"/>
                      <a:pt x="9706" y="6230"/>
                      <a:pt x="9706" y="5527"/>
                    </a:cubicBezTo>
                    <a:lnTo>
                      <a:pt x="9726" y="33"/>
                    </a:lnTo>
                    <a:lnTo>
                      <a:pt x="9726" y="33"/>
                    </a:lnTo>
                    <a:cubicBezTo>
                      <a:pt x="9721" y="752"/>
                      <a:pt x="9259" y="1451"/>
                      <a:pt x="8320" y="2010"/>
                    </a:cubicBezTo>
                    <a:cubicBezTo>
                      <a:pt x="7375" y="2553"/>
                      <a:pt x="6134" y="2824"/>
                      <a:pt x="4891" y="2824"/>
                    </a:cubicBezTo>
                    <a:cubicBezTo>
                      <a:pt x="3648" y="2824"/>
                      <a:pt x="2402" y="2553"/>
                      <a:pt x="1447" y="2010"/>
                    </a:cubicBezTo>
                    <a:cubicBezTo>
                      <a:pt x="483" y="1448"/>
                      <a:pt x="21" y="724"/>
                      <a:pt x="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5"/>
              <p:cNvSpPr/>
              <p:nvPr/>
            </p:nvSpPr>
            <p:spPr>
              <a:xfrm>
                <a:off x="3599500" y="1203550"/>
                <a:ext cx="266775" cy="140950"/>
              </a:xfrm>
              <a:custGeom>
                <a:rect b="b" l="l" r="r" t="t"/>
                <a:pathLst>
                  <a:path extrusionOk="0" h="5638" w="10671">
                    <a:moveTo>
                      <a:pt x="5318" y="1"/>
                    </a:moveTo>
                    <a:cubicBezTo>
                      <a:pt x="4074" y="1"/>
                      <a:pt x="2834" y="277"/>
                      <a:pt x="1889" y="830"/>
                    </a:cubicBezTo>
                    <a:cubicBezTo>
                      <a:pt x="0" y="1935"/>
                      <a:pt x="0" y="3703"/>
                      <a:pt x="1909" y="4808"/>
                    </a:cubicBezTo>
                    <a:cubicBezTo>
                      <a:pt x="2864" y="5361"/>
                      <a:pt x="4110" y="5637"/>
                      <a:pt x="5353" y="5637"/>
                    </a:cubicBezTo>
                    <a:cubicBezTo>
                      <a:pt x="6596" y="5637"/>
                      <a:pt x="7837" y="5361"/>
                      <a:pt x="8782" y="4808"/>
                    </a:cubicBezTo>
                    <a:cubicBezTo>
                      <a:pt x="10671" y="3703"/>
                      <a:pt x="10651" y="1935"/>
                      <a:pt x="8762" y="830"/>
                    </a:cubicBezTo>
                    <a:cubicBezTo>
                      <a:pt x="7807" y="277"/>
                      <a:pt x="6561" y="1"/>
                      <a:pt x="5318" y="1"/>
                    </a:cubicBezTo>
                    <a:close/>
                  </a:path>
                </a:pathLst>
              </a:custGeom>
              <a:solidFill>
                <a:srgbClr val="FF5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5"/>
              <p:cNvSpPr/>
              <p:nvPr/>
            </p:nvSpPr>
            <p:spPr>
              <a:xfrm>
                <a:off x="3718550" y="909800"/>
                <a:ext cx="27650" cy="364475"/>
              </a:xfrm>
              <a:custGeom>
                <a:rect b="b" l="l" r="r" t="t"/>
                <a:pathLst>
                  <a:path extrusionOk="0" h="14579" w="1106">
                    <a:moveTo>
                      <a:pt x="1106" y="0"/>
                    </a:moveTo>
                    <a:lnTo>
                      <a:pt x="1106" y="1"/>
                    </a:lnTo>
                    <a:lnTo>
                      <a:pt x="1106" y="1"/>
                    </a:lnTo>
                    <a:cubicBezTo>
                      <a:pt x="1106" y="1"/>
                      <a:pt x="1106" y="0"/>
                      <a:pt x="1106" y="0"/>
                    </a:cubicBezTo>
                    <a:close/>
                    <a:moveTo>
                      <a:pt x="61" y="0"/>
                    </a:moveTo>
                    <a:lnTo>
                      <a:pt x="1" y="14267"/>
                    </a:lnTo>
                    <a:cubicBezTo>
                      <a:pt x="21" y="14368"/>
                      <a:pt x="81" y="14448"/>
                      <a:pt x="161" y="14489"/>
                    </a:cubicBezTo>
                    <a:cubicBezTo>
                      <a:pt x="282" y="14549"/>
                      <a:pt x="413" y="14579"/>
                      <a:pt x="543" y="14579"/>
                    </a:cubicBezTo>
                    <a:cubicBezTo>
                      <a:pt x="674" y="14579"/>
                      <a:pt x="805" y="14549"/>
                      <a:pt x="925" y="14489"/>
                    </a:cubicBezTo>
                    <a:cubicBezTo>
                      <a:pt x="1005" y="14448"/>
                      <a:pt x="1066" y="14368"/>
                      <a:pt x="1066" y="14267"/>
                    </a:cubicBezTo>
                    <a:lnTo>
                      <a:pt x="1106" y="1"/>
                    </a:lnTo>
                    <a:lnTo>
                      <a:pt x="1106" y="1"/>
                    </a:lnTo>
                    <a:cubicBezTo>
                      <a:pt x="1105" y="81"/>
                      <a:pt x="1045" y="161"/>
                      <a:pt x="965" y="201"/>
                    </a:cubicBezTo>
                    <a:cubicBezTo>
                      <a:pt x="845" y="261"/>
                      <a:pt x="714" y="291"/>
                      <a:pt x="583" y="291"/>
                    </a:cubicBezTo>
                    <a:cubicBezTo>
                      <a:pt x="453" y="291"/>
                      <a:pt x="322" y="261"/>
                      <a:pt x="202" y="201"/>
                    </a:cubicBezTo>
                    <a:cubicBezTo>
                      <a:pt x="121" y="161"/>
                      <a:pt x="61" y="8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5"/>
              <p:cNvSpPr/>
              <p:nvPr/>
            </p:nvSpPr>
            <p:spPr>
              <a:xfrm>
                <a:off x="3718050" y="902000"/>
                <a:ext cx="29175" cy="15100"/>
              </a:xfrm>
              <a:custGeom>
                <a:rect b="b" l="l" r="r" t="t"/>
                <a:pathLst>
                  <a:path extrusionOk="0" h="604" w="1167">
                    <a:moveTo>
                      <a:pt x="586" y="1"/>
                    </a:moveTo>
                    <a:cubicBezTo>
                      <a:pt x="458" y="1"/>
                      <a:pt x="332" y="31"/>
                      <a:pt x="222" y="91"/>
                    </a:cubicBezTo>
                    <a:cubicBezTo>
                      <a:pt x="1" y="151"/>
                      <a:pt x="1" y="453"/>
                      <a:pt x="222" y="513"/>
                    </a:cubicBezTo>
                    <a:cubicBezTo>
                      <a:pt x="332" y="573"/>
                      <a:pt x="458" y="603"/>
                      <a:pt x="586" y="603"/>
                    </a:cubicBezTo>
                    <a:cubicBezTo>
                      <a:pt x="714" y="603"/>
                      <a:pt x="845" y="573"/>
                      <a:pt x="965" y="513"/>
                    </a:cubicBezTo>
                    <a:cubicBezTo>
                      <a:pt x="1166" y="453"/>
                      <a:pt x="1166" y="151"/>
                      <a:pt x="965" y="91"/>
                    </a:cubicBezTo>
                    <a:cubicBezTo>
                      <a:pt x="845" y="31"/>
                      <a:pt x="714" y="1"/>
                      <a:pt x="586" y="1"/>
                    </a:cubicBezTo>
                    <a:close/>
                  </a:path>
                </a:pathLst>
              </a:custGeom>
              <a:solidFill>
                <a:srgbClr val="E947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5"/>
              <p:cNvSpPr/>
              <p:nvPr/>
            </p:nvSpPr>
            <p:spPr>
              <a:xfrm>
                <a:off x="4403300" y="1464400"/>
                <a:ext cx="176850" cy="1910050"/>
              </a:xfrm>
              <a:custGeom>
                <a:rect b="b" l="l" r="r" t="t"/>
                <a:pathLst>
                  <a:path extrusionOk="0" h="76402" w="7074">
                    <a:moveTo>
                      <a:pt x="7074" y="1"/>
                    </a:moveTo>
                    <a:lnTo>
                      <a:pt x="221" y="4020"/>
                    </a:lnTo>
                    <a:lnTo>
                      <a:pt x="201" y="5848"/>
                    </a:lnTo>
                    <a:lnTo>
                      <a:pt x="201" y="7456"/>
                    </a:lnTo>
                    <a:lnTo>
                      <a:pt x="201" y="10330"/>
                    </a:lnTo>
                    <a:lnTo>
                      <a:pt x="201" y="11937"/>
                    </a:lnTo>
                    <a:lnTo>
                      <a:pt x="181" y="14811"/>
                    </a:lnTo>
                    <a:lnTo>
                      <a:pt x="181" y="16418"/>
                    </a:lnTo>
                    <a:lnTo>
                      <a:pt x="181" y="19292"/>
                    </a:lnTo>
                    <a:lnTo>
                      <a:pt x="161" y="20900"/>
                    </a:lnTo>
                    <a:lnTo>
                      <a:pt x="161" y="23773"/>
                    </a:lnTo>
                    <a:lnTo>
                      <a:pt x="161" y="25381"/>
                    </a:lnTo>
                    <a:lnTo>
                      <a:pt x="141" y="28254"/>
                    </a:lnTo>
                    <a:lnTo>
                      <a:pt x="141" y="29862"/>
                    </a:lnTo>
                    <a:lnTo>
                      <a:pt x="141" y="32715"/>
                    </a:lnTo>
                    <a:lnTo>
                      <a:pt x="121" y="34343"/>
                    </a:lnTo>
                    <a:lnTo>
                      <a:pt x="121" y="37197"/>
                    </a:lnTo>
                    <a:lnTo>
                      <a:pt x="121" y="38824"/>
                    </a:lnTo>
                    <a:lnTo>
                      <a:pt x="101" y="41698"/>
                    </a:lnTo>
                    <a:lnTo>
                      <a:pt x="101" y="43305"/>
                    </a:lnTo>
                    <a:lnTo>
                      <a:pt x="101" y="46179"/>
                    </a:lnTo>
                    <a:lnTo>
                      <a:pt x="81" y="47787"/>
                    </a:lnTo>
                    <a:lnTo>
                      <a:pt x="81" y="50660"/>
                    </a:lnTo>
                    <a:lnTo>
                      <a:pt x="81" y="52268"/>
                    </a:lnTo>
                    <a:lnTo>
                      <a:pt x="60" y="55141"/>
                    </a:lnTo>
                    <a:lnTo>
                      <a:pt x="60" y="56749"/>
                    </a:lnTo>
                    <a:lnTo>
                      <a:pt x="60" y="59622"/>
                    </a:lnTo>
                    <a:lnTo>
                      <a:pt x="40" y="61230"/>
                    </a:lnTo>
                    <a:lnTo>
                      <a:pt x="40" y="64104"/>
                    </a:lnTo>
                    <a:lnTo>
                      <a:pt x="40" y="65711"/>
                    </a:lnTo>
                    <a:lnTo>
                      <a:pt x="20" y="68565"/>
                    </a:lnTo>
                    <a:lnTo>
                      <a:pt x="20" y="70192"/>
                    </a:lnTo>
                    <a:lnTo>
                      <a:pt x="20" y="73066"/>
                    </a:lnTo>
                    <a:lnTo>
                      <a:pt x="20" y="74673"/>
                    </a:lnTo>
                    <a:lnTo>
                      <a:pt x="0" y="76402"/>
                    </a:lnTo>
                    <a:lnTo>
                      <a:pt x="6873" y="72403"/>
                    </a:lnTo>
                    <a:lnTo>
                      <a:pt x="6893" y="70715"/>
                    </a:lnTo>
                    <a:lnTo>
                      <a:pt x="6893" y="69087"/>
                    </a:lnTo>
                    <a:lnTo>
                      <a:pt x="6893" y="66234"/>
                    </a:lnTo>
                    <a:lnTo>
                      <a:pt x="6893" y="64606"/>
                    </a:lnTo>
                    <a:lnTo>
                      <a:pt x="6913" y="61752"/>
                    </a:lnTo>
                    <a:lnTo>
                      <a:pt x="6913" y="60125"/>
                    </a:lnTo>
                    <a:lnTo>
                      <a:pt x="6913" y="57271"/>
                    </a:lnTo>
                    <a:lnTo>
                      <a:pt x="6933" y="55644"/>
                    </a:lnTo>
                    <a:lnTo>
                      <a:pt x="6933" y="52770"/>
                    </a:lnTo>
                    <a:lnTo>
                      <a:pt x="6933" y="51162"/>
                    </a:lnTo>
                    <a:lnTo>
                      <a:pt x="6953" y="48289"/>
                    </a:lnTo>
                    <a:lnTo>
                      <a:pt x="6953" y="46681"/>
                    </a:lnTo>
                    <a:lnTo>
                      <a:pt x="6953" y="43828"/>
                    </a:lnTo>
                    <a:lnTo>
                      <a:pt x="6973" y="42200"/>
                    </a:lnTo>
                    <a:lnTo>
                      <a:pt x="6973" y="39347"/>
                    </a:lnTo>
                    <a:lnTo>
                      <a:pt x="6973" y="37719"/>
                    </a:lnTo>
                    <a:lnTo>
                      <a:pt x="6993" y="34866"/>
                    </a:lnTo>
                    <a:lnTo>
                      <a:pt x="6993" y="33238"/>
                    </a:lnTo>
                    <a:lnTo>
                      <a:pt x="6993" y="30384"/>
                    </a:lnTo>
                    <a:lnTo>
                      <a:pt x="6993" y="28757"/>
                    </a:lnTo>
                    <a:lnTo>
                      <a:pt x="7013" y="25903"/>
                    </a:lnTo>
                    <a:lnTo>
                      <a:pt x="7013" y="24275"/>
                    </a:lnTo>
                    <a:lnTo>
                      <a:pt x="7013" y="21422"/>
                    </a:lnTo>
                    <a:lnTo>
                      <a:pt x="7033" y="19794"/>
                    </a:lnTo>
                    <a:lnTo>
                      <a:pt x="7033" y="16941"/>
                    </a:lnTo>
                    <a:lnTo>
                      <a:pt x="7033" y="15313"/>
                    </a:lnTo>
                    <a:lnTo>
                      <a:pt x="7053" y="12440"/>
                    </a:lnTo>
                    <a:lnTo>
                      <a:pt x="7053" y="10832"/>
                    </a:lnTo>
                    <a:lnTo>
                      <a:pt x="7053" y="7979"/>
                    </a:lnTo>
                    <a:lnTo>
                      <a:pt x="7053" y="6351"/>
                    </a:lnTo>
                    <a:lnTo>
                      <a:pt x="7074" y="3497"/>
                    </a:lnTo>
                    <a:lnTo>
                      <a:pt x="7074" y="1870"/>
                    </a:lnTo>
                    <a:lnTo>
                      <a:pt x="7074" y="1"/>
                    </a:lnTo>
                    <a:close/>
                  </a:path>
                </a:pathLst>
              </a:custGeom>
              <a:solidFill>
                <a:srgbClr val="FFC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5"/>
              <p:cNvSpPr/>
              <p:nvPr/>
            </p:nvSpPr>
            <p:spPr>
              <a:xfrm>
                <a:off x="4230475" y="1464400"/>
                <a:ext cx="178375" cy="1910050"/>
              </a:xfrm>
              <a:custGeom>
                <a:rect b="b" l="l" r="r" t="t"/>
                <a:pathLst>
                  <a:path extrusionOk="0" h="76402" w="7135">
                    <a:moveTo>
                      <a:pt x="201" y="1"/>
                    </a:moveTo>
                    <a:lnTo>
                      <a:pt x="201" y="1910"/>
                    </a:lnTo>
                    <a:lnTo>
                      <a:pt x="201" y="3517"/>
                    </a:lnTo>
                    <a:lnTo>
                      <a:pt x="181" y="6371"/>
                    </a:lnTo>
                    <a:lnTo>
                      <a:pt x="181" y="7999"/>
                    </a:lnTo>
                    <a:lnTo>
                      <a:pt x="181" y="10832"/>
                    </a:lnTo>
                    <a:lnTo>
                      <a:pt x="181" y="12460"/>
                    </a:lnTo>
                    <a:lnTo>
                      <a:pt x="161" y="15313"/>
                    </a:lnTo>
                    <a:lnTo>
                      <a:pt x="161" y="16921"/>
                    </a:lnTo>
                    <a:lnTo>
                      <a:pt x="161" y="19774"/>
                    </a:lnTo>
                    <a:lnTo>
                      <a:pt x="141" y="21402"/>
                    </a:lnTo>
                    <a:lnTo>
                      <a:pt x="141" y="24235"/>
                    </a:lnTo>
                    <a:lnTo>
                      <a:pt x="141" y="25863"/>
                    </a:lnTo>
                    <a:lnTo>
                      <a:pt x="121" y="28696"/>
                    </a:lnTo>
                    <a:lnTo>
                      <a:pt x="121" y="30324"/>
                    </a:lnTo>
                    <a:lnTo>
                      <a:pt x="121" y="33178"/>
                    </a:lnTo>
                    <a:lnTo>
                      <a:pt x="101" y="34785"/>
                    </a:lnTo>
                    <a:lnTo>
                      <a:pt x="101" y="37639"/>
                    </a:lnTo>
                    <a:lnTo>
                      <a:pt x="101" y="39266"/>
                    </a:lnTo>
                    <a:lnTo>
                      <a:pt x="81" y="42100"/>
                    </a:lnTo>
                    <a:lnTo>
                      <a:pt x="81" y="43727"/>
                    </a:lnTo>
                    <a:lnTo>
                      <a:pt x="81" y="46581"/>
                    </a:lnTo>
                    <a:lnTo>
                      <a:pt x="61" y="48188"/>
                    </a:lnTo>
                    <a:lnTo>
                      <a:pt x="61" y="51042"/>
                    </a:lnTo>
                    <a:lnTo>
                      <a:pt x="61" y="52649"/>
                    </a:lnTo>
                    <a:lnTo>
                      <a:pt x="41" y="55503"/>
                    </a:lnTo>
                    <a:lnTo>
                      <a:pt x="41" y="57111"/>
                    </a:lnTo>
                    <a:lnTo>
                      <a:pt x="41" y="59964"/>
                    </a:lnTo>
                    <a:lnTo>
                      <a:pt x="41" y="61572"/>
                    </a:lnTo>
                    <a:lnTo>
                      <a:pt x="21" y="64445"/>
                    </a:lnTo>
                    <a:lnTo>
                      <a:pt x="21" y="66053"/>
                    </a:lnTo>
                    <a:lnTo>
                      <a:pt x="0" y="68906"/>
                    </a:lnTo>
                    <a:lnTo>
                      <a:pt x="0" y="70514"/>
                    </a:lnTo>
                    <a:lnTo>
                      <a:pt x="0" y="72403"/>
                    </a:lnTo>
                    <a:lnTo>
                      <a:pt x="6913" y="76402"/>
                    </a:lnTo>
                    <a:lnTo>
                      <a:pt x="6933" y="74513"/>
                    </a:lnTo>
                    <a:lnTo>
                      <a:pt x="6933" y="72905"/>
                    </a:lnTo>
                    <a:lnTo>
                      <a:pt x="6933" y="70052"/>
                    </a:lnTo>
                    <a:lnTo>
                      <a:pt x="6933" y="68444"/>
                    </a:lnTo>
                    <a:lnTo>
                      <a:pt x="6953" y="65591"/>
                    </a:lnTo>
                    <a:lnTo>
                      <a:pt x="6953" y="63963"/>
                    </a:lnTo>
                    <a:lnTo>
                      <a:pt x="6953" y="61109"/>
                    </a:lnTo>
                    <a:lnTo>
                      <a:pt x="6973" y="59502"/>
                    </a:lnTo>
                    <a:lnTo>
                      <a:pt x="6973" y="56648"/>
                    </a:lnTo>
                    <a:lnTo>
                      <a:pt x="6973" y="55041"/>
                    </a:lnTo>
                    <a:lnTo>
                      <a:pt x="6994" y="52187"/>
                    </a:lnTo>
                    <a:lnTo>
                      <a:pt x="6994" y="50580"/>
                    </a:lnTo>
                    <a:lnTo>
                      <a:pt x="6994" y="47726"/>
                    </a:lnTo>
                    <a:lnTo>
                      <a:pt x="7014" y="46119"/>
                    </a:lnTo>
                    <a:lnTo>
                      <a:pt x="7014" y="43245"/>
                    </a:lnTo>
                    <a:lnTo>
                      <a:pt x="7014" y="41637"/>
                    </a:lnTo>
                    <a:lnTo>
                      <a:pt x="7034" y="38784"/>
                    </a:lnTo>
                    <a:lnTo>
                      <a:pt x="7034" y="37176"/>
                    </a:lnTo>
                    <a:lnTo>
                      <a:pt x="7034" y="34323"/>
                    </a:lnTo>
                    <a:lnTo>
                      <a:pt x="7054" y="32695"/>
                    </a:lnTo>
                    <a:lnTo>
                      <a:pt x="7054" y="29862"/>
                    </a:lnTo>
                    <a:lnTo>
                      <a:pt x="7054" y="28234"/>
                    </a:lnTo>
                    <a:lnTo>
                      <a:pt x="7074" y="25381"/>
                    </a:lnTo>
                    <a:lnTo>
                      <a:pt x="7074" y="23773"/>
                    </a:lnTo>
                    <a:lnTo>
                      <a:pt x="7074" y="20920"/>
                    </a:lnTo>
                    <a:lnTo>
                      <a:pt x="7094" y="19312"/>
                    </a:lnTo>
                    <a:lnTo>
                      <a:pt x="7094" y="16459"/>
                    </a:lnTo>
                    <a:lnTo>
                      <a:pt x="7094" y="14831"/>
                    </a:lnTo>
                    <a:lnTo>
                      <a:pt x="7114" y="11977"/>
                    </a:lnTo>
                    <a:lnTo>
                      <a:pt x="7114" y="10370"/>
                    </a:lnTo>
                    <a:lnTo>
                      <a:pt x="7114" y="7516"/>
                    </a:lnTo>
                    <a:lnTo>
                      <a:pt x="7114" y="5909"/>
                    </a:lnTo>
                    <a:lnTo>
                      <a:pt x="7134" y="4020"/>
                    </a:lnTo>
                    <a:lnTo>
                      <a:pt x="2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5"/>
              <p:cNvSpPr/>
              <p:nvPr/>
            </p:nvSpPr>
            <p:spPr>
              <a:xfrm>
                <a:off x="4235500" y="1364950"/>
                <a:ext cx="345150" cy="199450"/>
              </a:xfrm>
              <a:custGeom>
                <a:rect b="b" l="l" r="r" t="t"/>
                <a:pathLst>
                  <a:path extrusionOk="0" h="7978" w="13806">
                    <a:moveTo>
                      <a:pt x="6873" y="0"/>
                    </a:moveTo>
                    <a:lnTo>
                      <a:pt x="0" y="3999"/>
                    </a:lnTo>
                    <a:lnTo>
                      <a:pt x="6933" y="7978"/>
                    </a:lnTo>
                    <a:lnTo>
                      <a:pt x="13806" y="3999"/>
                    </a:lnTo>
                    <a:lnTo>
                      <a:pt x="6873" y="0"/>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5"/>
              <p:cNvSpPr/>
              <p:nvPr/>
            </p:nvSpPr>
            <p:spPr>
              <a:xfrm>
                <a:off x="4407300" y="1959250"/>
                <a:ext cx="171850" cy="139675"/>
              </a:xfrm>
              <a:custGeom>
                <a:rect b="b" l="l" r="r" t="t"/>
                <a:pathLst>
                  <a:path extrusionOk="0" h="5587" w="6874">
                    <a:moveTo>
                      <a:pt x="6873" y="0"/>
                    </a:moveTo>
                    <a:lnTo>
                      <a:pt x="1" y="3979"/>
                    </a:lnTo>
                    <a:lnTo>
                      <a:pt x="1" y="5587"/>
                    </a:lnTo>
                    <a:lnTo>
                      <a:pt x="6853" y="1628"/>
                    </a:lnTo>
                    <a:lnTo>
                      <a:pt x="68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5"/>
              <p:cNvSpPr/>
              <p:nvPr/>
            </p:nvSpPr>
            <p:spPr>
              <a:xfrm>
                <a:off x="4407300" y="1847225"/>
                <a:ext cx="171850" cy="139675"/>
              </a:xfrm>
              <a:custGeom>
                <a:rect b="b" l="l" r="r" t="t"/>
                <a:pathLst>
                  <a:path extrusionOk="0" h="5587" w="6874">
                    <a:moveTo>
                      <a:pt x="6873" y="0"/>
                    </a:moveTo>
                    <a:lnTo>
                      <a:pt x="21" y="3979"/>
                    </a:lnTo>
                    <a:lnTo>
                      <a:pt x="1" y="5587"/>
                    </a:lnTo>
                    <a:lnTo>
                      <a:pt x="6873" y="1628"/>
                    </a:lnTo>
                    <a:lnTo>
                      <a:pt x="68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5"/>
              <p:cNvSpPr/>
              <p:nvPr/>
            </p:nvSpPr>
            <p:spPr>
              <a:xfrm>
                <a:off x="4406300" y="2295325"/>
                <a:ext cx="171850" cy="139700"/>
              </a:xfrm>
              <a:custGeom>
                <a:rect b="b" l="l" r="r" t="t"/>
                <a:pathLst>
                  <a:path extrusionOk="0" h="5588" w="6874">
                    <a:moveTo>
                      <a:pt x="6873" y="1"/>
                    </a:moveTo>
                    <a:lnTo>
                      <a:pt x="1" y="3960"/>
                    </a:lnTo>
                    <a:lnTo>
                      <a:pt x="1" y="5587"/>
                    </a:lnTo>
                    <a:lnTo>
                      <a:pt x="6873" y="1629"/>
                    </a:lnTo>
                    <a:lnTo>
                      <a:pt x="68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5"/>
              <p:cNvSpPr/>
              <p:nvPr/>
            </p:nvSpPr>
            <p:spPr>
              <a:xfrm>
                <a:off x="4405800" y="2407350"/>
                <a:ext cx="171850" cy="139700"/>
              </a:xfrm>
              <a:custGeom>
                <a:rect b="b" l="l" r="r" t="t"/>
                <a:pathLst>
                  <a:path extrusionOk="0" h="5588" w="6874">
                    <a:moveTo>
                      <a:pt x="6873" y="1"/>
                    </a:moveTo>
                    <a:lnTo>
                      <a:pt x="1" y="3980"/>
                    </a:lnTo>
                    <a:lnTo>
                      <a:pt x="1" y="5587"/>
                    </a:lnTo>
                    <a:lnTo>
                      <a:pt x="6873" y="1629"/>
                    </a:lnTo>
                    <a:lnTo>
                      <a:pt x="68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5"/>
              <p:cNvSpPr/>
              <p:nvPr/>
            </p:nvSpPr>
            <p:spPr>
              <a:xfrm>
                <a:off x="4405300" y="2519400"/>
                <a:ext cx="172350" cy="139675"/>
              </a:xfrm>
              <a:custGeom>
                <a:rect b="b" l="l" r="r" t="t"/>
                <a:pathLst>
                  <a:path extrusionOk="0" h="5587" w="6894">
                    <a:moveTo>
                      <a:pt x="6893" y="0"/>
                    </a:moveTo>
                    <a:lnTo>
                      <a:pt x="21" y="3979"/>
                    </a:lnTo>
                    <a:lnTo>
                      <a:pt x="1" y="5587"/>
                    </a:lnTo>
                    <a:lnTo>
                      <a:pt x="6873" y="1628"/>
                    </a:lnTo>
                    <a:lnTo>
                      <a:pt x="68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5"/>
              <p:cNvSpPr/>
              <p:nvPr/>
            </p:nvSpPr>
            <p:spPr>
              <a:xfrm>
                <a:off x="4403800" y="3191575"/>
                <a:ext cx="171825" cy="139675"/>
              </a:xfrm>
              <a:custGeom>
                <a:rect b="b" l="l" r="r" t="t"/>
                <a:pathLst>
                  <a:path extrusionOk="0" h="5587" w="6873">
                    <a:moveTo>
                      <a:pt x="6873" y="0"/>
                    </a:moveTo>
                    <a:lnTo>
                      <a:pt x="0" y="3979"/>
                    </a:lnTo>
                    <a:lnTo>
                      <a:pt x="0" y="5586"/>
                    </a:lnTo>
                    <a:lnTo>
                      <a:pt x="6873" y="1628"/>
                    </a:lnTo>
                    <a:lnTo>
                      <a:pt x="68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5"/>
              <p:cNvSpPr/>
              <p:nvPr/>
            </p:nvSpPr>
            <p:spPr>
              <a:xfrm>
                <a:off x="4403800" y="3079525"/>
                <a:ext cx="171825" cy="139700"/>
              </a:xfrm>
              <a:custGeom>
                <a:rect b="b" l="l" r="r" t="t"/>
                <a:pathLst>
                  <a:path extrusionOk="0" h="5588" w="6873">
                    <a:moveTo>
                      <a:pt x="6873" y="1"/>
                    </a:moveTo>
                    <a:lnTo>
                      <a:pt x="0" y="3960"/>
                    </a:lnTo>
                    <a:lnTo>
                      <a:pt x="0" y="5587"/>
                    </a:lnTo>
                    <a:lnTo>
                      <a:pt x="6873" y="1629"/>
                    </a:lnTo>
                    <a:lnTo>
                      <a:pt x="68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5"/>
              <p:cNvSpPr/>
              <p:nvPr/>
            </p:nvSpPr>
            <p:spPr>
              <a:xfrm>
                <a:off x="4404300" y="2967500"/>
                <a:ext cx="171825" cy="139700"/>
              </a:xfrm>
              <a:custGeom>
                <a:rect b="b" l="l" r="r" t="t"/>
                <a:pathLst>
                  <a:path extrusionOk="0" h="5588" w="6873">
                    <a:moveTo>
                      <a:pt x="6873" y="1"/>
                    </a:moveTo>
                    <a:lnTo>
                      <a:pt x="0" y="3980"/>
                    </a:lnTo>
                    <a:lnTo>
                      <a:pt x="0" y="5587"/>
                    </a:lnTo>
                    <a:lnTo>
                      <a:pt x="6873" y="1628"/>
                    </a:lnTo>
                    <a:lnTo>
                      <a:pt x="68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5"/>
              <p:cNvSpPr/>
              <p:nvPr/>
            </p:nvSpPr>
            <p:spPr>
              <a:xfrm>
                <a:off x="4404300" y="2855475"/>
                <a:ext cx="172325" cy="139675"/>
              </a:xfrm>
              <a:custGeom>
                <a:rect b="b" l="l" r="r" t="t"/>
                <a:pathLst>
                  <a:path extrusionOk="0" h="5587" w="6893">
                    <a:moveTo>
                      <a:pt x="6893" y="1"/>
                    </a:moveTo>
                    <a:lnTo>
                      <a:pt x="20" y="3979"/>
                    </a:lnTo>
                    <a:lnTo>
                      <a:pt x="0" y="5587"/>
                    </a:lnTo>
                    <a:lnTo>
                      <a:pt x="6873" y="1628"/>
                    </a:lnTo>
                    <a:lnTo>
                      <a:pt x="68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5"/>
              <p:cNvSpPr/>
              <p:nvPr/>
            </p:nvSpPr>
            <p:spPr>
              <a:xfrm>
                <a:off x="4404800" y="2743450"/>
                <a:ext cx="171825" cy="139675"/>
              </a:xfrm>
              <a:custGeom>
                <a:rect b="b" l="l" r="r" t="t"/>
                <a:pathLst>
                  <a:path extrusionOk="0" h="5587" w="6873">
                    <a:moveTo>
                      <a:pt x="6873" y="0"/>
                    </a:moveTo>
                    <a:lnTo>
                      <a:pt x="0" y="3979"/>
                    </a:lnTo>
                    <a:lnTo>
                      <a:pt x="0" y="5587"/>
                    </a:lnTo>
                    <a:lnTo>
                      <a:pt x="6873" y="1608"/>
                    </a:lnTo>
                    <a:lnTo>
                      <a:pt x="68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5"/>
              <p:cNvSpPr/>
              <p:nvPr/>
            </p:nvSpPr>
            <p:spPr>
              <a:xfrm>
                <a:off x="4405300" y="2631425"/>
                <a:ext cx="171825" cy="139675"/>
              </a:xfrm>
              <a:custGeom>
                <a:rect b="b" l="l" r="r" t="t"/>
                <a:pathLst>
                  <a:path extrusionOk="0" h="5587" w="6873">
                    <a:moveTo>
                      <a:pt x="6873" y="0"/>
                    </a:moveTo>
                    <a:lnTo>
                      <a:pt x="1" y="3979"/>
                    </a:lnTo>
                    <a:lnTo>
                      <a:pt x="1" y="5587"/>
                    </a:lnTo>
                    <a:lnTo>
                      <a:pt x="6873" y="1608"/>
                    </a:lnTo>
                    <a:lnTo>
                      <a:pt x="68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5"/>
              <p:cNvSpPr/>
              <p:nvPr/>
            </p:nvSpPr>
            <p:spPr>
              <a:xfrm>
                <a:off x="4406300" y="2183300"/>
                <a:ext cx="171850" cy="139700"/>
              </a:xfrm>
              <a:custGeom>
                <a:rect b="b" l="l" r="r" t="t"/>
                <a:pathLst>
                  <a:path extrusionOk="0" h="5588" w="6874">
                    <a:moveTo>
                      <a:pt x="6873" y="1"/>
                    </a:moveTo>
                    <a:lnTo>
                      <a:pt x="21" y="3959"/>
                    </a:lnTo>
                    <a:lnTo>
                      <a:pt x="1" y="5587"/>
                    </a:lnTo>
                    <a:lnTo>
                      <a:pt x="6873" y="1628"/>
                    </a:lnTo>
                    <a:lnTo>
                      <a:pt x="68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5"/>
              <p:cNvSpPr/>
              <p:nvPr/>
            </p:nvSpPr>
            <p:spPr>
              <a:xfrm>
                <a:off x="4406800" y="2071275"/>
                <a:ext cx="171850" cy="139675"/>
              </a:xfrm>
              <a:custGeom>
                <a:rect b="b" l="l" r="r" t="t"/>
                <a:pathLst>
                  <a:path extrusionOk="0" h="5587" w="6874">
                    <a:moveTo>
                      <a:pt x="6873" y="0"/>
                    </a:moveTo>
                    <a:lnTo>
                      <a:pt x="1" y="3979"/>
                    </a:lnTo>
                    <a:lnTo>
                      <a:pt x="1" y="5587"/>
                    </a:lnTo>
                    <a:lnTo>
                      <a:pt x="6873" y="1628"/>
                    </a:lnTo>
                    <a:lnTo>
                      <a:pt x="68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5"/>
              <p:cNvSpPr/>
              <p:nvPr/>
            </p:nvSpPr>
            <p:spPr>
              <a:xfrm>
                <a:off x="4407800" y="1735200"/>
                <a:ext cx="171850" cy="139675"/>
              </a:xfrm>
              <a:custGeom>
                <a:rect b="b" l="l" r="r" t="t"/>
                <a:pathLst>
                  <a:path extrusionOk="0" h="5587" w="6874">
                    <a:moveTo>
                      <a:pt x="6873" y="0"/>
                    </a:moveTo>
                    <a:lnTo>
                      <a:pt x="1" y="3979"/>
                    </a:lnTo>
                    <a:lnTo>
                      <a:pt x="1" y="5586"/>
                    </a:lnTo>
                    <a:lnTo>
                      <a:pt x="6873" y="1608"/>
                    </a:lnTo>
                    <a:lnTo>
                      <a:pt x="68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5"/>
              <p:cNvSpPr/>
              <p:nvPr/>
            </p:nvSpPr>
            <p:spPr>
              <a:xfrm>
                <a:off x="4408325" y="1623150"/>
                <a:ext cx="171325" cy="139700"/>
              </a:xfrm>
              <a:custGeom>
                <a:rect b="b" l="l" r="r" t="t"/>
                <a:pathLst>
                  <a:path extrusionOk="0" h="5588" w="6853">
                    <a:moveTo>
                      <a:pt x="6852" y="1"/>
                    </a:moveTo>
                    <a:lnTo>
                      <a:pt x="0" y="3980"/>
                    </a:lnTo>
                    <a:lnTo>
                      <a:pt x="0" y="5587"/>
                    </a:lnTo>
                    <a:lnTo>
                      <a:pt x="6852" y="1629"/>
                    </a:lnTo>
                    <a:lnTo>
                      <a:pt x="68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5"/>
              <p:cNvSpPr/>
              <p:nvPr/>
            </p:nvSpPr>
            <p:spPr>
              <a:xfrm>
                <a:off x="4408325" y="1511125"/>
                <a:ext cx="171825" cy="139700"/>
              </a:xfrm>
              <a:custGeom>
                <a:rect b="b" l="l" r="r" t="t"/>
                <a:pathLst>
                  <a:path extrusionOk="0" h="5588" w="6873">
                    <a:moveTo>
                      <a:pt x="6873" y="1"/>
                    </a:moveTo>
                    <a:lnTo>
                      <a:pt x="0" y="3979"/>
                    </a:lnTo>
                    <a:lnTo>
                      <a:pt x="0" y="5587"/>
                    </a:lnTo>
                    <a:lnTo>
                      <a:pt x="6873" y="1628"/>
                    </a:lnTo>
                    <a:lnTo>
                      <a:pt x="68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5"/>
              <p:cNvSpPr/>
              <p:nvPr/>
            </p:nvSpPr>
            <p:spPr>
              <a:xfrm>
                <a:off x="4230475" y="3187050"/>
                <a:ext cx="173350" cy="140175"/>
              </a:xfrm>
              <a:custGeom>
                <a:rect b="b" l="l" r="r" t="t"/>
                <a:pathLst>
                  <a:path extrusionOk="0" h="5607" w="6934">
                    <a:moveTo>
                      <a:pt x="0" y="0"/>
                    </a:moveTo>
                    <a:lnTo>
                      <a:pt x="0" y="1608"/>
                    </a:lnTo>
                    <a:lnTo>
                      <a:pt x="6933" y="5607"/>
                    </a:lnTo>
                    <a:lnTo>
                      <a:pt x="6933" y="3999"/>
                    </a:lnTo>
                    <a:lnTo>
                      <a:pt x="0" y="0"/>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5"/>
              <p:cNvSpPr/>
              <p:nvPr/>
            </p:nvSpPr>
            <p:spPr>
              <a:xfrm>
                <a:off x="4230975" y="3075525"/>
                <a:ext cx="172850" cy="140175"/>
              </a:xfrm>
              <a:custGeom>
                <a:rect b="b" l="l" r="r" t="t"/>
                <a:pathLst>
                  <a:path extrusionOk="0" h="5607" w="6914">
                    <a:moveTo>
                      <a:pt x="1" y="0"/>
                    </a:moveTo>
                    <a:lnTo>
                      <a:pt x="1" y="1608"/>
                    </a:lnTo>
                    <a:lnTo>
                      <a:pt x="6913" y="5607"/>
                    </a:lnTo>
                    <a:lnTo>
                      <a:pt x="6913" y="3999"/>
                    </a:lnTo>
                    <a:lnTo>
                      <a:pt x="1" y="0"/>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5"/>
              <p:cNvSpPr/>
              <p:nvPr/>
            </p:nvSpPr>
            <p:spPr>
              <a:xfrm>
                <a:off x="4231475" y="2963500"/>
                <a:ext cx="172850" cy="140675"/>
              </a:xfrm>
              <a:custGeom>
                <a:rect b="b" l="l" r="r" t="t"/>
                <a:pathLst>
                  <a:path extrusionOk="0" h="5627" w="6914">
                    <a:moveTo>
                      <a:pt x="1" y="0"/>
                    </a:moveTo>
                    <a:lnTo>
                      <a:pt x="1" y="1608"/>
                    </a:lnTo>
                    <a:lnTo>
                      <a:pt x="6913" y="5627"/>
                    </a:lnTo>
                    <a:lnTo>
                      <a:pt x="6913" y="3999"/>
                    </a:lnTo>
                    <a:lnTo>
                      <a:pt x="1" y="0"/>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5"/>
              <p:cNvSpPr/>
              <p:nvPr/>
            </p:nvSpPr>
            <p:spPr>
              <a:xfrm>
                <a:off x="4231475" y="2851950"/>
                <a:ext cx="173350" cy="140200"/>
              </a:xfrm>
              <a:custGeom>
                <a:rect b="b" l="l" r="r" t="t"/>
                <a:pathLst>
                  <a:path extrusionOk="0" h="5608" w="6934">
                    <a:moveTo>
                      <a:pt x="1" y="1"/>
                    </a:moveTo>
                    <a:lnTo>
                      <a:pt x="1" y="1609"/>
                    </a:lnTo>
                    <a:lnTo>
                      <a:pt x="6913" y="5607"/>
                    </a:lnTo>
                    <a:lnTo>
                      <a:pt x="6933" y="4000"/>
                    </a:lnTo>
                    <a:lnTo>
                      <a:pt x="1" y="1"/>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5"/>
              <p:cNvSpPr/>
              <p:nvPr/>
            </p:nvSpPr>
            <p:spPr>
              <a:xfrm>
                <a:off x="4231975" y="2740425"/>
                <a:ext cx="172850" cy="140200"/>
              </a:xfrm>
              <a:custGeom>
                <a:rect b="b" l="l" r="r" t="t"/>
                <a:pathLst>
                  <a:path extrusionOk="0" h="5608" w="6914">
                    <a:moveTo>
                      <a:pt x="1" y="1"/>
                    </a:moveTo>
                    <a:lnTo>
                      <a:pt x="1" y="1608"/>
                    </a:lnTo>
                    <a:lnTo>
                      <a:pt x="6913" y="5607"/>
                    </a:lnTo>
                    <a:lnTo>
                      <a:pt x="6913" y="4000"/>
                    </a:lnTo>
                    <a:lnTo>
                      <a:pt x="1" y="1"/>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5"/>
              <p:cNvSpPr/>
              <p:nvPr/>
            </p:nvSpPr>
            <p:spPr>
              <a:xfrm>
                <a:off x="4231975" y="2628900"/>
                <a:ext cx="173350" cy="140200"/>
              </a:xfrm>
              <a:custGeom>
                <a:rect b="b" l="l" r="r" t="t"/>
                <a:pathLst>
                  <a:path extrusionOk="0" h="5608" w="6934">
                    <a:moveTo>
                      <a:pt x="21" y="1"/>
                    </a:moveTo>
                    <a:lnTo>
                      <a:pt x="1" y="1608"/>
                    </a:lnTo>
                    <a:lnTo>
                      <a:pt x="6934" y="5607"/>
                    </a:lnTo>
                    <a:lnTo>
                      <a:pt x="6934" y="4000"/>
                    </a:lnTo>
                    <a:lnTo>
                      <a:pt x="21" y="1"/>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5"/>
              <p:cNvSpPr/>
              <p:nvPr/>
            </p:nvSpPr>
            <p:spPr>
              <a:xfrm>
                <a:off x="4232475" y="2516875"/>
                <a:ext cx="173350" cy="140700"/>
              </a:xfrm>
              <a:custGeom>
                <a:rect b="b" l="l" r="r" t="t"/>
                <a:pathLst>
                  <a:path extrusionOk="0" h="5628" w="6934">
                    <a:moveTo>
                      <a:pt x="1" y="1"/>
                    </a:moveTo>
                    <a:lnTo>
                      <a:pt x="1" y="1628"/>
                    </a:lnTo>
                    <a:lnTo>
                      <a:pt x="6914" y="5627"/>
                    </a:lnTo>
                    <a:lnTo>
                      <a:pt x="6934" y="4020"/>
                    </a:lnTo>
                    <a:lnTo>
                      <a:pt x="1" y="1"/>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5"/>
              <p:cNvSpPr/>
              <p:nvPr/>
            </p:nvSpPr>
            <p:spPr>
              <a:xfrm>
                <a:off x="4232975" y="2405350"/>
                <a:ext cx="172850" cy="140200"/>
              </a:xfrm>
              <a:custGeom>
                <a:rect b="b" l="l" r="r" t="t"/>
                <a:pathLst>
                  <a:path extrusionOk="0" h="5608" w="6914">
                    <a:moveTo>
                      <a:pt x="1" y="1"/>
                    </a:moveTo>
                    <a:lnTo>
                      <a:pt x="1" y="1628"/>
                    </a:lnTo>
                    <a:lnTo>
                      <a:pt x="6914" y="5607"/>
                    </a:lnTo>
                    <a:lnTo>
                      <a:pt x="6914" y="3999"/>
                    </a:lnTo>
                    <a:lnTo>
                      <a:pt x="1" y="1"/>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5"/>
              <p:cNvSpPr/>
              <p:nvPr/>
            </p:nvSpPr>
            <p:spPr>
              <a:xfrm>
                <a:off x="4232975" y="2293825"/>
                <a:ext cx="173350" cy="140200"/>
              </a:xfrm>
              <a:custGeom>
                <a:rect b="b" l="l" r="r" t="t"/>
                <a:pathLst>
                  <a:path extrusionOk="0" h="5608" w="6934">
                    <a:moveTo>
                      <a:pt x="21" y="1"/>
                    </a:moveTo>
                    <a:lnTo>
                      <a:pt x="1" y="1608"/>
                    </a:lnTo>
                    <a:lnTo>
                      <a:pt x="6934" y="5607"/>
                    </a:lnTo>
                    <a:lnTo>
                      <a:pt x="6934" y="3999"/>
                    </a:lnTo>
                    <a:lnTo>
                      <a:pt x="21" y="1"/>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5"/>
              <p:cNvSpPr/>
              <p:nvPr/>
            </p:nvSpPr>
            <p:spPr>
              <a:xfrm>
                <a:off x="4233500" y="2181800"/>
                <a:ext cx="173325" cy="140675"/>
              </a:xfrm>
              <a:custGeom>
                <a:rect b="b" l="l" r="r" t="t"/>
                <a:pathLst>
                  <a:path extrusionOk="0" h="5627" w="6933">
                    <a:moveTo>
                      <a:pt x="0" y="0"/>
                    </a:moveTo>
                    <a:lnTo>
                      <a:pt x="0" y="1628"/>
                    </a:lnTo>
                    <a:lnTo>
                      <a:pt x="6913" y="5627"/>
                    </a:lnTo>
                    <a:lnTo>
                      <a:pt x="6933" y="3999"/>
                    </a:lnTo>
                    <a:lnTo>
                      <a:pt x="0" y="0"/>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5"/>
              <p:cNvSpPr/>
              <p:nvPr/>
            </p:nvSpPr>
            <p:spPr>
              <a:xfrm>
                <a:off x="4234000" y="2070275"/>
                <a:ext cx="172825" cy="140675"/>
              </a:xfrm>
              <a:custGeom>
                <a:rect b="b" l="l" r="r" t="t"/>
                <a:pathLst>
                  <a:path extrusionOk="0" h="5627" w="6913">
                    <a:moveTo>
                      <a:pt x="0" y="0"/>
                    </a:moveTo>
                    <a:lnTo>
                      <a:pt x="0" y="1628"/>
                    </a:lnTo>
                    <a:lnTo>
                      <a:pt x="6913" y="5627"/>
                    </a:lnTo>
                    <a:lnTo>
                      <a:pt x="6913" y="3999"/>
                    </a:lnTo>
                    <a:lnTo>
                      <a:pt x="0" y="0"/>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5"/>
              <p:cNvSpPr/>
              <p:nvPr/>
            </p:nvSpPr>
            <p:spPr>
              <a:xfrm>
                <a:off x="4234000" y="1958750"/>
                <a:ext cx="173325" cy="140175"/>
              </a:xfrm>
              <a:custGeom>
                <a:rect b="b" l="l" r="r" t="t"/>
                <a:pathLst>
                  <a:path extrusionOk="0" h="5607" w="6933">
                    <a:moveTo>
                      <a:pt x="20" y="0"/>
                    </a:moveTo>
                    <a:lnTo>
                      <a:pt x="0" y="1628"/>
                    </a:lnTo>
                    <a:lnTo>
                      <a:pt x="6933" y="5607"/>
                    </a:lnTo>
                    <a:lnTo>
                      <a:pt x="6933" y="3999"/>
                    </a:lnTo>
                    <a:lnTo>
                      <a:pt x="20" y="0"/>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5"/>
              <p:cNvSpPr/>
              <p:nvPr/>
            </p:nvSpPr>
            <p:spPr>
              <a:xfrm>
                <a:off x="4234500" y="1847225"/>
                <a:ext cx="173325" cy="140175"/>
              </a:xfrm>
              <a:custGeom>
                <a:rect b="b" l="l" r="r" t="t"/>
                <a:pathLst>
                  <a:path extrusionOk="0" h="5607" w="6933">
                    <a:moveTo>
                      <a:pt x="0" y="0"/>
                    </a:moveTo>
                    <a:lnTo>
                      <a:pt x="0" y="1608"/>
                    </a:lnTo>
                    <a:lnTo>
                      <a:pt x="6913" y="5607"/>
                    </a:lnTo>
                    <a:lnTo>
                      <a:pt x="6933" y="3999"/>
                    </a:lnTo>
                    <a:lnTo>
                      <a:pt x="0" y="0"/>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5"/>
              <p:cNvSpPr/>
              <p:nvPr/>
            </p:nvSpPr>
            <p:spPr>
              <a:xfrm>
                <a:off x="4235000" y="1735200"/>
                <a:ext cx="172825" cy="140675"/>
              </a:xfrm>
              <a:custGeom>
                <a:rect b="b" l="l" r="r" t="t"/>
                <a:pathLst>
                  <a:path extrusionOk="0" h="5627" w="6913">
                    <a:moveTo>
                      <a:pt x="0" y="0"/>
                    </a:moveTo>
                    <a:lnTo>
                      <a:pt x="0" y="1628"/>
                    </a:lnTo>
                    <a:lnTo>
                      <a:pt x="6913" y="5627"/>
                    </a:lnTo>
                    <a:lnTo>
                      <a:pt x="6913" y="3999"/>
                    </a:lnTo>
                    <a:lnTo>
                      <a:pt x="0" y="0"/>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5"/>
              <p:cNvSpPr/>
              <p:nvPr/>
            </p:nvSpPr>
            <p:spPr>
              <a:xfrm>
                <a:off x="4235000" y="1623650"/>
                <a:ext cx="173350" cy="140200"/>
              </a:xfrm>
              <a:custGeom>
                <a:rect b="b" l="l" r="r" t="t"/>
                <a:pathLst>
                  <a:path extrusionOk="0" h="5608" w="6934">
                    <a:moveTo>
                      <a:pt x="0" y="1"/>
                    </a:moveTo>
                    <a:lnTo>
                      <a:pt x="0" y="1629"/>
                    </a:lnTo>
                    <a:lnTo>
                      <a:pt x="6933" y="5607"/>
                    </a:lnTo>
                    <a:lnTo>
                      <a:pt x="6933" y="4000"/>
                    </a:lnTo>
                    <a:lnTo>
                      <a:pt x="0" y="1"/>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5"/>
              <p:cNvSpPr/>
              <p:nvPr/>
            </p:nvSpPr>
            <p:spPr>
              <a:xfrm>
                <a:off x="4235500" y="1512125"/>
                <a:ext cx="172850" cy="140200"/>
              </a:xfrm>
              <a:custGeom>
                <a:rect b="b" l="l" r="r" t="t"/>
                <a:pathLst>
                  <a:path extrusionOk="0" h="5608" w="6914">
                    <a:moveTo>
                      <a:pt x="0" y="1"/>
                    </a:moveTo>
                    <a:lnTo>
                      <a:pt x="0" y="1608"/>
                    </a:lnTo>
                    <a:lnTo>
                      <a:pt x="6913" y="5607"/>
                    </a:lnTo>
                    <a:lnTo>
                      <a:pt x="6913" y="4000"/>
                    </a:lnTo>
                    <a:lnTo>
                      <a:pt x="0" y="1"/>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5"/>
              <p:cNvSpPr/>
              <p:nvPr/>
            </p:nvSpPr>
            <p:spPr>
              <a:xfrm>
                <a:off x="2676125" y="1562875"/>
                <a:ext cx="176875" cy="1909550"/>
              </a:xfrm>
              <a:custGeom>
                <a:rect b="b" l="l" r="r" t="t"/>
                <a:pathLst>
                  <a:path extrusionOk="0" h="76382" w="7075">
                    <a:moveTo>
                      <a:pt x="7074" y="0"/>
                    </a:moveTo>
                    <a:lnTo>
                      <a:pt x="202" y="3979"/>
                    </a:lnTo>
                    <a:lnTo>
                      <a:pt x="202" y="5828"/>
                    </a:lnTo>
                    <a:lnTo>
                      <a:pt x="202" y="7436"/>
                    </a:lnTo>
                    <a:lnTo>
                      <a:pt x="182" y="10309"/>
                    </a:lnTo>
                    <a:lnTo>
                      <a:pt x="182" y="11917"/>
                    </a:lnTo>
                    <a:lnTo>
                      <a:pt x="182" y="14790"/>
                    </a:lnTo>
                    <a:lnTo>
                      <a:pt x="161" y="16398"/>
                    </a:lnTo>
                    <a:lnTo>
                      <a:pt x="161" y="19271"/>
                    </a:lnTo>
                    <a:lnTo>
                      <a:pt x="161" y="20879"/>
                    </a:lnTo>
                    <a:lnTo>
                      <a:pt x="141" y="23753"/>
                    </a:lnTo>
                    <a:lnTo>
                      <a:pt x="141" y="25360"/>
                    </a:lnTo>
                    <a:lnTo>
                      <a:pt x="141" y="28234"/>
                    </a:lnTo>
                    <a:lnTo>
                      <a:pt x="121" y="29841"/>
                    </a:lnTo>
                    <a:lnTo>
                      <a:pt x="121" y="32695"/>
                    </a:lnTo>
                    <a:lnTo>
                      <a:pt x="121" y="34323"/>
                    </a:lnTo>
                    <a:lnTo>
                      <a:pt x="101" y="37176"/>
                    </a:lnTo>
                    <a:lnTo>
                      <a:pt x="101" y="38804"/>
                    </a:lnTo>
                    <a:lnTo>
                      <a:pt x="101" y="41677"/>
                    </a:lnTo>
                    <a:lnTo>
                      <a:pt x="101" y="43285"/>
                    </a:lnTo>
                    <a:lnTo>
                      <a:pt x="81" y="46158"/>
                    </a:lnTo>
                    <a:lnTo>
                      <a:pt x="81" y="47766"/>
                    </a:lnTo>
                    <a:lnTo>
                      <a:pt x="81" y="50640"/>
                    </a:lnTo>
                    <a:lnTo>
                      <a:pt x="61" y="52247"/>
                    </a:lnTo>
                    <a:lnTo>
                      <a:pt x="61" y="55121"/>
                    </a:lnTo>
                    <a:lnTo>
                      <a:pt x="61" y="56728"/>
                    </a:lnTo>
                    <a:lnTo>
                      <a:pt x="41" y="59602"/>
                    </a:lnTo>
                    <a:lnTo>
                      <a:pt x="41" y="61210"/>
                    </a:lnTo>
                    <a:lnTo>
                      <a:pt x="41" y="64083"/>
                    </a:lnTo>
                    <a:lnTo>
                      <a:pt x="21" y="65691"/>
                    </a:lnTo>
                    <a:lnTo>
                      <a:pt x="21" y="68544"/>
                    </a:lnTo>
                    <a:lnTo>
                      <a:pt x="21" y="70172"/>
                    </a:lnTo>
                    <a:lnTo>
                      <a:pt x="1" y="73045"/>
                    </a:lnTo>
                    <a:lnTo>
                      <a:pt x="1" y="74653"/>
                    </a:lnTo>
                    <a:lnTo>
                      <a:pt x="1" y="76381"/>
                    </a:lnTo>
                    <a:lnTo>
                      <a:pt x="6873" y="72382"/>
                    </a:lnTo>
                    <a:lnTo>
                      <a:pt x="6873" y="70694"/>
                    </a:lnTo>
                    <a:lnTo>
                      <a:pt x="6873" y="69067"/>
                    </a:lnTo>
                    <a:lnTo>
                      <a:pt x="6893" y="66213"/>
                    </a:lnTo>
                    <a:lnTo>
                      <a:pt x="6893" y="64585"/>
                    </a:lnTo>
                    <a:lnTo>
                      <a:pt x="6893" y="61732"/>
                    </a:lnTo>
                    <a:lnTo>
                      <a:pt x="6913" y="60104"/>
                    </a:lnTo>
                    <a:lnTo>
                      <a:pt x="6913" y="57251"/>
                    </a:lnTo>
                    <a:lnTo>
                      <a:pt x="6913" y="55623"/>
                    </a:lnTo>
                    <a:lnTo>
                      <a:pt x="6933" y="52750"/>
                    </a:lnTo>
                    <a:lnTo>
                      <a:pt x="6933" y="51142"/>
                    </a:lnTo>
                    <a:lnTo>
                      <a:pt x="6933" y="48268"/>
                    </a:lnTo>
                    <a:lnTo>
                      <a:pt x="6954" y="46661"/>
                    </a:lnTo>
                    <a:lnTo>
                      <a:pt x="6954" y="43787"/>
                    </a:lnTo>
                    <a:lnTo>
                      <a:pt x="6954" y="42200"/>
                    </a:lnTo>
                    <a:lnTo>
                      <a:pt x="6974" y="39326"/>
                    </a:lnTo>
                    <a:lnTo>
                      <a:pt x="6974" y="37698"/>
                    </a:lnTo>
                    <a:lnTo>
                      <a:pt x="6974" y="34845"/>
                    </a:lnTo>
                    <a:lnTo>
                      <a:pt x="6974" y="33217"/>
                    </a:lnTo>
                    <a:lnTo>
                      <a:pt x="6994" y="30364"/>
                    </a:lnTo>
                    <a:lnTo>
                      <a:pt x="6994" y="28736"/>
                    </a:lnTo>
                    <a:lnTo>
                      <a:pt x="6994" y="25883"/>
                    </a:lnTo>
                    <a:lnTo>
                      <a:pt x="7014" y="24255"/>
                    </a:lnTo>
                    <a:lnTo>
                      <a:pt x="7014" y="21402"/>
                    </a:lnTo>
                    <a:lnTo>
                      <a:pt x="7014" y="19774"/>
                    </a:lnTo>
                    <a:lnTo>
                      <a:pt x="7034" y="16920"/>
                    </a:lnTo>
                    <a:lnTo>
                      <a:pt x="7034" y="15293"/>
                    </a:lnTo>
                    <a:lnTo>
                      <a:pt x="7034" y="12419"/>
                    </a:lnTo>
                    <a:lnTo>
                      <a:pt x="7054" y="10812"/>
                    </a:lnTo>
                    <a:lnTo>
                      <a:pt x="7054" y="7958"/>
                    </a:lnTo>
                    <a:lnTo>
                      <a:pt x="7054" y="6330"/>
                    </a:lnTo>
                    <a:lnTo>
                      <a:pt x="7074" y="3477"/>
                    </a:lnTo>
                    <a:lnTo>
                      <a:pt x="7074" y="1849"/>
                    </a:lnTo>
                    <a:lnTo>
                      <a:pt x="7074" y="0"/>
                    </a:lnTo>
                    <a:close/>
                  </a:path>
                </a:pathLst>
              </a:custGeom>
              <a:solidFill>
                <a:srgbClr val="18AC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5"/>
              <p:cNvSpPr/>
              <p:nvPr/>
            </p:nvSpPr>
            <p:spPr>
              <a:xfrm>
                <a:off x="2502800" y="1562875"/>
                <a:ext cx="178375" cy="1909550"/>
              </a:xfrm>
              <a:custGeom>
                <a:rect b="b" l="l" r="r" t="t"/>
                <a:pathLst>
                  <a:path extrusionOk="0" h="76382" w="7135">
                    <a:moveTo>
                      <a:pt x="222" y="0"/>
                    </a:moveTo>
                    <a:lnTo>
                      <a:pt x="202" y="1889"/>
                    </a:lnTo>
                    <a:lnTo>
                      <a:pt x="202" y="3497"/>
                    </a:lnTo>
                    <a:lnTo>
                      <a:pt x="202" y="6350"/>
                    </a:lnTo>
                    <a:lnTo>
                      <a:pt x="202" y="7978"/>
                    </a:lnTo>
                    <a:lnTo>
                      <a:pt x="182" y="10812"/>
                    </a:lnTo>
                    <a:lnTo>
                      <a:pt x="182" y="12439"/>
                    </a:lnTo>
                    <a:lnTo>
                      <a:pt x="162" y="15293"/>
                    </a:lnTo>
                    <a:lnTo>
                      <a:pt x="162" y="16900"/>
                    </a:lnTo>
                    <a:lnTo>
                      <a:pt x="162" y="19754"/>
                    </a:lnTo>
                    <a:lnTo>
                      <a:pt x="162" y="21381"/>
                    </a:lnTo>
                    <a:lnTo>
                      <a:pt x="142" y="24215"/>
                    </a:lnTo>
                    <a:lnTo>
                      <a:pt x="142" y="25842"/>
                    </a:lnTo>
                    <a:lnTo>
                      <a:pt x="142" y="28676"/>
                    </a:lnTo>
                    <a:lnTo>
                      <a:pt x="122" y="30304"/>
                    </a:lnTo>
                    <a:lnTo>
                      <a:pt x="122" y="33157"/>
                    </a:lnTo>
                    <a:lnTo>
                      <a:pt x="122" y="34765"/>
                    </a:lnTo>
                    <a:lnTo>
                      <a:pt x="101" y="37618"/>
                    </a:lnTo>
                    <a:lnTo>
                      <a:pt x="101" y="39246"/>
                    </a:lnTo>
                    <a:lnTo>
                      <a:pt x="101" y="42079"/>
                    </a:lnTo>
                    <a:lnTo>
                      <a:pt x="81" y="43707"/>
                    </a:lnTo>
                    <a:lnTo>
                      <a:pt x="81" y="46560"/>
                    </a:lnTo>
                    <a:lnTo>
                      <a:pt x="81" y="48168"/>
                    </a:lnTo>
                    <a:lnTo>
                      <a:pt x="61" y="51021"/>
                    </a:lnTo>
                    <a:lnTo>
                      <a:pt x="61" y="52629"/>
                    </a:lnTo>
                    <a:lnTo>
                      <a:pt x="61" y="55482"/>
                    </a:lnTo>
                    <a:lnTo>
                      <a:pt x="61" y="57090"/>
                    </a:lnTo>
                    <a:lnTo>
                      <a:pt x="41" y="59944"/>
                    </a:lnTo>
                    <a:lnTo>
                      <a:pt x="41" y="61551"/>
                    </a:lnTo>
                    <a:lnTo>
                      <a:pt x="21" y="64425"/>
                    </a:lnTo>
                    <a:lnTo>
                      <a:pt x="21" y="66032"/>
                    </a:lnTo>
                    <a:lnTo>
                      <a:pt x="21" y="68886"/>
                    </a:lnTo>
                    <a:lnTo>
                      <a:pt x="21" y="70493"/>
                    </a:lnTo>
                    <a:lnTo>
                      <a:pt x="1" y="72382"/>
                    </a:lnTo>
                    <a:lnTo>
                      <a:pt x="6934" y="76381"/>
                    </a:lnTo>
                    <a:lnTo>
                      <a:pt x="6934" y="74492"/>
                    </a:lnTo>
                    <a:lnTo>
                      <a:pt x="6934" y="72885"/>
                    </a:lnTo>
                    <a:lnTo>
                      <a:pt x="6954" y="70031"/>
                    </a:lnTo>
                    <a:lnTo>
                      <a:pt x="6954" y="68424"/>
                    </a:lnTo>
                    <a:lnTo>
                      <a:pt x="6954" y="65570"/>
                    </a:lnTo>
                    <a:lnTo>
                      <a:pt x="6974" y="63942"/>
                    </a:lnTo>
                    <a:lnTo>
                      <a:pt x="6974" y="61089"/>
                    </a:lnTo>
                    <a:lnTo>
                      <a:pt x="6974" y="59481"/>
                    </a:lnTo>
                    <a:lnTo>
                      <a:pt x="6994" y="56628"/>
                    </a:lnTo>
                    <a:lnTo>
                      <a:pt x="6994" y="55020"/>
                    </a:lnTo>
                    <a:lnTo>
                      <a:pt x="6994" y="52167"/>
                    </a:lnTo>
                    <a:lnTo>
                      <a:pt x="7014" y="50559"/>
                    </a:lnTo>
                    <a:lnTo>
                      <a:pt x="7014" y="47706"/>
                    </a:lnTo>
                    <a:lnTo>
                      <a:pt x="7014" y="46098"/>
                    </a:lnTo>
                    <a:lnTo>
                      <a:pt x="7034" y="43225"/>
                    </a:lnTo>
                    <a:lnTo>
                      <a:pt x="7034" y="41617"/>
                    </a:lnTo>
                    <a:lnTo>
                      <a:pt x="7034" y="38764"/>
                    </a:lnTo>
                    <a:lnTo>
                      <a:pt x="7034" y="37156"/>
                    </a:lnTo>
                    <a:lnTo>
                      <a:pt x="7054" y="34302"/>
                    </a:lnTo>
                    <a:lnTo>
                      <a:pt x="7054" y="32675"/>
                    </a:lnTo>
                    <a:lnTo>
                      <a:pt x="7054" y="29841"/>
                    </a:lnTo>
                    <a:lnTo>
                      <a:pt x="7074" y="28214"/>
                    </a:lnTo>
                    <a:lnTo>
                      <a:pt x="7074" y="25360"/>
                    </a:lnTo>
                    <a:lnTo>
                      <a:pt x="7074" y="23753"/>
                    </a:lnTo>
                    <a:lnTo>
                      <a:pt x="7094" y="20899"/>
                    </a:lnTo>
                    <a:lnTo>
                      <a:pt x="7094" y="19292"/>
                    </a:lnTo>
                    <a:lnTo>
                      <a:pt x="7094" y="16438"/>
                    </a:lnTo>
                    <a:lnTo>
                      <a:pt x="7115" y="14810"/>
                    </a:lnTo>
                    <a:lnTo>
                      <a:pt x="7115" y="11957"/>
                    </a:lnTo>
                    <a:lnTo>
                      <a:pt x="7115" y="10349"/>
                    </a:lnTo>
                    <a:lnTo>
                      <a:pt x="7135" y="7496"/>
                    </a:lnTo>
                    <a:lnTo>
                      <a:pt x="7135" y="5888"/>
                    </a:lnTo>
                    <a:lnTo>
                      <a:pt x="7135" y="3979"/>
                    </a:lnTo>
                    <a:lnTo>
                      <a:pt x="2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5"/>
              <p:cNvSpPr/>
              <p:nvPr/>
            </p:nvSpPr>
            <p:spPr>
              <a:xfrm>
                <a:off x="2508350" y="1462900"/>
                <a:ext cx="344650" cy="199475"/>
              </a:xfrm>
              <a:custGeom>
                <a:rect b="b" l="l" r="r" t="t"/>
                <a:pathLst>
                  <a:path extrusionOk="0" h="7979" w="13786">
                    <a:moveTo>
                      <a:pt x="6872" y="1"/>
                    </a:moveTo>
                    <a:lnTo>
                      <a:pt x="0" y="3999"/>
                    </a:lnTo>
                    <a:lnTo>
                      <a:pt x="6913" y="7978"/>
                    </a:lnTo>
                    <a:lnTo>
                      <a:pt x="13785" y="3999"/>
                    </a:lnTo>
                    <a:lnTo>
                      <a:pt x="6872" y="1"/>
                    </a:lnTo>
                    <a:close/>
                  </a:path>
                </a:pathLst>
              </a:custGeom>
              <a:solidFill>
                <a:srgbClr val="28B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5"/>
              <p:cNvSpPr/>
              <p:nvPr/>
            </p:nvSpPr>
            <p:spPr>
              <a:xfrm>
                <a:off x="2679650" y="2057200"/>
                <a:ext cx="171825" cy="139700"/>
              </a:xfrm>
              <a:custGeom>
                <a:rect b="b" l="l" r="r" t="t"/>
                <a:pathLst>
                  <a:path extrusionOk="0" h="5588" w="6873">
                    <a:moveTo>
                      <a:pt x="6873" y="1"/>
                    </a:moveTo>
                    <a:lnTo>
                      <a:pt x="0" y="3980"/>
                    </a:lnTo>
                    <a:lnTo>
                      <a:pt x="0" y="5587"/>
                    </a:lnTo>
                    <a:lnTo>
                      <a:pt x="6873" y="1629"/>
                    </a:lnTo>
                    <a:lnTo>
                      <a:pt x="68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5"/>
              <p:cNvSpPr/>
              <p:nvPr/>
            </p:nvSpPr>
            <p:spPr>
              <a:xfrm>
                <a:off x="2680150" y="1945175"/>
                <a:ext cx="171825" cy="139700"/>
              </a:xfrm>
              <a:custGeom>
                <a:rect b="b" l="l" r="r" t="t"/>
                <a:pathLst>
                  <a:path extrusionOk="0" h="5588" w="6873">
                    <a:moveTo>
                      <a:pt x="6873" y="1"/>
                    </a:moveTo>
                    <a:lnTo>
                      <a:pt x="0" y="3979"/>
                    </a:lnTo>
                    <a:lnTo>
                      <a:pt x="0" y="5587"/>
                    </a:lnTo>
                    <a:lnTo>
                      <a:pt x="6873" y="1628"/>
                    </a:lnTo>
                    <a:lnTo>
                      <a:pt x="68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5"/>
              <p:cNvSpPr/>
              <p:nvPr/>
            </p:nvSpPr>
            <p:spPr>
              <a:xfrm>
                <a:off x="2678650" y="2393300"/>
                <a:ext cx="171825" cy="139675"/>
              </a:xfrm>
              <a:custGeom>
                <a:rect b="b" l="l" r="r" t="t"/>
                <a:pathLst>
                  <a:path extrusionOk="0" h="5587" w="6873">
                    <a:moveTo>
                      <a:pt x="6873" y="0"/>
                    </a:moveTo>
                    <a:lnTo>
                      <a:pt x="0" y="3959"/>
                    </a:lnTo>
                    <a:lnTo>
                      <a:pt x="0" y="5587"/>
                    </a:lnTo>
                    <a:lnTo>
                      <a:pt x="6873" y="1628"/>
                    </a:lnTo>
                    <a:lnTo>
                      <a:pt x="687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5"/>
              <p:cNvSpPr/>
              <p:nvPr/>
            </p:nvSpPr>
            <p:spPr>
              <a:xfrm>
                <a:off x="2678650" y="2505325"/>
                <a:ext cx="171825" cy="139675"/>
              </a:xfrm>
              <a:custGeom>
                <a:rect b="b" l="l" r="r" t="t"/>
                <a:pathLst>
                  <a:path extrusionOk="0" h="5587" w="6873">
                    <a:moveTo>
                      <a:pt x="6873" y="0"/>
                    </a:moveTo>
                    <a:lnTo>
                      <a:pt x="0" y="3979"/>
                    </a:lnTo>
                    <a:lnTo>
                      <a:pt x="0" y="5587"/>
                    </a:lnTo>
                    <a:lnTo>
                      <a:pt x="6873" y="1628"/>
                    </a:lnTo>
                    <a:lnTo>
                      <a:pt x="687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5"/>
              <p:cNvSpPr/>
              <p:nvPr/>
            </p:nvSpPr>
            <p:spPr>
              <a:xfrm>
                <a:off x="2678150" y="2617850"/>
                <a:ext cx="171825" cy="139200"/>
              </a:xfrm>
              <a:custGeom>
                <a:rect b="b" l="l" r="r" t="t"/>
                <a:pathLst>
                  <a:path extrusionOk="0" h="5568" w="6873">
                    <a:moveTo>
                      <a:pt x="6873" y="1"/>
                    </a:moveTo>
                    <a:lnTo>
                      <a:pt x="0" y="3959"/>
                    </a:lnTo>
                    <a:lnTo>
                      <a:pt x="0" y="5567"/>
                    </a:lnTo>
                    <a:lnTo>
                      <a:pt x="6873" y="1588"/>
                    </a:lnTo>
                    <a:lnTo>
                      <a:pt x="68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5"/>
              <p:cNvSpPr/>
              <p:nvPr/>
            </p:nvSpPr>
            <p:spPr>
              <a:xfrm>
                <a:off x="2676125" y="3289525"/>
                <a:ext cx="171850" cy="139675"/>
              </a:xfrm>
              <a:custGeom>
                <a:rect b="b" l="l" r="r" t="t"/>
                <a:pathLst>
                  <a:path extrusionOk="0" h="5587" w="6874">
                    <a:moveTo>
                      <a:pt x="6873" y="1"/>
                    </a:moveTo>
                    <a:lnTo>
                      <a:pt x="1" y="3979"/>
                    </a:lnTo>
                    <a:lnTo>
                      <a:pt x="1" y="5587"/>
                    </a:lnTo>
                    <a:lnTo>
                      <a:pt x="6873" y="1628"/>
                    </a:lnTo>
                    <a:lnTo>
                      <a:pt x="68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5"/>
              <p:cNvSpPr/>
              <p:nvPr/>
            </p:nvSpPr>
            <p:spPr>
              <a:xfrm>
                <a:off x="2676625" y="3177500"/>
                <a:ext cx="171850" cy="139675"/>
              </a:xfrm>
              <a:custGeom>
                <a:rect b="b" l="l" r="r" t="t"/>
                <a:pathLst>
                  <a:path extrusionOk="0" h="5587" w="6874">
                    <a:moveTo>
                      <a:pt x="6873" y="0"/>
                    </a:moveTo>
                    <a:lnTo>
                      <a:pt x="1" y="3959"/>
                    </a:lnTo>
                    <a:lnTo>
                      <a:pt x="1" y="5587"/>
                    </a:lnTo>
                    <a:lnTo>
                      <a:pt x="6873" y="1628"/>
                    </a:lnTo>
                    <a:lnTo>
                      <a:pt x="687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5"/>
              <p:cNvSpPr/>
              <p:nvPr/>
            </p:nvSpPr>
            <p:spPr>
              <a:xfrm>
                <a:off x="2676625" y="3065475"/>
                <a:ext cx="172350" cy="139675"/>
              </a:xfrm>
              <a:custGeom>
                <a:rect b="b" l="l" r="r" t="t"/>
                <a:pathLst>
                  <a:path extrusionOk="0" h="5587" w="6894">
                    <a:moveTo>
                      <a:pt x="6893" y="0"/>
                    </a:moveTo>
                    <a:lnTo>
                      <a:pt x="21" y="3979"/>
                    </a:lnTo>
                    <a:lnTo>
                      <a:pt x="1" y="5587"/>
                    </a:lnTo>
                    <a:lnTo>
                      <a:pt x="6873" y="1628"/>
                    </a:lnTo>
                    <a:lnTo>
                      <a:pt x="68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5"/>
              <p:cNvSpPr/>
              <p:nvPr/>
            </p:nvSpPr>
            <p:spPr>
              <a:xfrm>
                <a:off x="2677125" y="2953450"/>
                <a:ext cx="171850" cy="139675"/>
              </a:xfrm>
              <a:custGeom>
                <a:rect b="b" l="l" r="r" t="t"/>
                <a:pathLst>
                  <a:path extrusionOk="0" h="5587" w="6874">
                    <a:moveTo>
                      <a:pt x="6873" y="0"/>
                    </a:moveTo>
                    <a:lnTo>
                      <a:pt x="1" y="3979"/>
                    </a:lnTo>
                    <a:lnTo>
                      <a:pt x="1" y="5587"/>
                    </a:lnTo>
                    <a:lnTo>
                      <a:pt x="6873" y="1628"/>
                    </a:lnTo>
                    <a:lnTo>
                      <a:pt x="687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5"/>
              <p:cNvSpPr/>
              <p:nvPr/>
            </p:nvSpPr>
            <p:spPr>
              <a:xfrm>
                <a:off x="2677650" y="2841400"/>
                <a:ext cx="171825" cy="139700"/>
              </a:xfrm>
              <a:custGeom>
                <a:rect b="b" l="l" r="r" t="t"/>
                <a:pathLst>
                  <a:path extrusionOk="0" h="5588" w="6873">
                    <a:moveTo>
                      <a:pt x="6872" y="1"/>
                    </a:moveTo>
                    <a:lnTo>
                      <a:pt x="0" y="3980"/>
                    </a:lnTo>
                    <a:lnTo>
                      <a:pt x="0" y="5587"/>
                    </a:lnTo>
                    <a:lnTo>
                      <a:pt x="6872" y="1609"/>
                    </a:lnTo>
                    <a:lnTo>
                      <a:pt x="68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5"/>
              <p:cNvSpPr/>
              <p:nvPr/>
            </p:nvSpPr>
            <p:spPr>
              <a:xfrm>
                <a:off x="2677650" y="2729375"/>
                <a:ext cx="172325" cy="139700"/>
              </a:xfrm>
              <a:custGeom>
                <a:rect b="b" l="l" r="r" t="t"/>
                <a:pathLst>
                  <a:path extrusionOk="0" h="5588" w="6893">
                    <a:moveTo>
                      <a:pt x="6893" y="1"/>
                    </a:moveTo>
                    <a:lnTo>
                      <a:pt x="20" y="3980"/>
                    </a:lnTo>
                    <a:lnTo>
                      <a:pt x="0" y="5587"/>
                    </a:lnTo>
                    <a:lnTo>
                      <a:pt x="6872" y="1608"/>
                    </a:lnTo>
                    <a:lnTo>
                      <a:pt x="689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5"/>
              <p:cNvSpPr/>
              <p:nvPr/>
            </p:nvSpPr>
            <p:spPr>
              <a:xfrm>
                <a:off x="2679150" y="2281275"/>
                <a:ext cx="171825" cy="139675"/>
              </a:xfrm>
              <a:custGeom>
                <a:rect b="b" l="l" r="r" t="t"/>
                <a:pathLst>
                  <a:path extrusionOk="0" h="5587" w="6873">
                    <a:moveTo>
                      <a:pt x="6873" y="0"/>
                    </a:moveTo>
                    <a:lnTo>
                      <a:pt x="0" y="3959"/>
                    </a:lnTo>
                    <a:lnTo>
                      <a:pt x="0" y="5587"/>
                    </a:lnTo>
                    <a:lnTo>
                      <a:pt x="6873" y="1628"/>
                    </a:lnTo>
                    <a:lnTo>
                      <a:pt x="687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5"/>
              <p:cNvSpPr/>
              <p:nvPr/>
            </p:nvSpPr>
            <p:spPr>
              <a:xfrm>
                <a:off x="2679150" y="2169225"/>
                <a:ext cx="172325" cy="139700"/>
              </a:xfrm>
              <a:custGeom>
                <a:rect b="b" l="l" r="r" t="t"/>
                <a:pathLst>
                  <a:path extrusionOk="0" h="5588" w="6893">
                    <a:moveTo>
                      <a:pt x="6893" y="1"/>
                    </a:moveTo>
                    <a:lnTo>
                      <a:pt x="20" y="3980"/>
                    </a:lnTo>
                    <a:lnTo>
                      <a:pt x="0" y="5587"/>
                    </a:lnTo>
                    <a:lnTo>
                      <a:pt x="6873" y="1629"/>
                    </a:lnTo>
                    <a:lnTo>
                      <a:pt x="689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5"/>
              <p:cNvSpPr/>
              <p:nvPr/>
            </p:nvSpPr>
            <p:spPr>
              <a:xfrm>
                <a:off x="2680150" y="1833150"/>
                <a:ext cx="172350" cy="139675"/>
              </a:xfrm>
              <a:custGeom>
                <a:rect b="b" l="l" r="r" t="t"/>
                <a:pathLst>
                  <a:path extrusionOk="0" h="5587" w="6894">
                    <a:moveTo>
                      <a:pt x="6893" y="1"/>
                    </a:moveTo>
                    <a:lnTo>
                      <a:pt x="21" y="3979"/>
                    </a:lnTo>
                    <a:lnTo>
                      <a:pt x="0" y="5587"/>
                    </a:lnTo>
                    <a:lnTo>
                      <a:pt x="6873" y="1608"/>
                    </a:lnTo>
                    <a:lnTo>
                      <a:pt x="689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5"/>
              <p:cNvSpPr/>
              <p:nvPr/>
            </p:nvSpPr>
            <p:spPr>
              <a:xfrm>
                <a:off x="2680650" y="1721125"/>
                <a:ext cx="171850" cy="139675"/>
              </a:xfrm>
              <a:custGeom>
                <a:rect b="b" l="l" r="r" t="t"/>
                <a:pathLst>
                  <a:path extrusionOk="0" h="5587" w="6874">
                    <a:moveTo>
                      <a:pt x="6873" y="0"/>
                    </a:moveTo>
                    <a:lnTo>
                      <a:pt x="1" y="3979"/>
                    </a:lnTo>
                    <a:lnTo>
                      <a:pt x="1" y="5587"/>
                    </a:lnTo>
                    <a:lnTo>
                      <a:pt x="6873" y="1628"/>
                    </a:lnTo>
                    <a:lnTo>
                      <a:pt x="687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5"/>
              <p:cNvSpPr/>
              <p:nvPr/>
            </p:nvSpPr>
            <p:spPr>
              <a:xfrm>
                <a:off x="2681150" y="1609100"/>
                <a:ext cx="171850" cy="139675"/>
              </a:xfrm>
              <a:custGeom>
                <a:rect b="b" l="l" r="r" t="t"/>
                <a:pathLst>
                  <a:path extrusionOk="0" h="5587" w="6874">
                    <a:moveTo>
                      <a:pt x="6873" y="0"/>
                    </a:moveTo>
                    <a:lnTo>
                      <a:pt x="1" y="3979"/>
                    </a:lnTo>
                    <a:lnTo>
                      <a:pt x="1" y="5587"/>
                    </a:lnTo>
                    <a:lnTo>
                      <a:pt x="6873" y="1628"/>
                    </a:lnTo>
                    <a:lnTo>
                      <a:pt x="687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5"/>
              <p:cNvSpPr/>
              <p:nvPr/>
            </p:nvSpPr>
            <p:spPr>
              <a:xfrm>
                <a:off x="2503325" y="3285000"/>
                <a:ext cx="172825" cy="140200"/>
              </a:xfrm>
              <a:custGeom>
                <a:rect b="b" l="l" r="r" t="t"/>
                <a:pathLst>
                  <a:path extrusionOk="0" h="5608" w="6913">
                    <a:moveTo>
                      <a:pt x="0" y="1"/>
                    </a:moveTo>
                    <a:lnTo>
                      <a:pt x="0" y="1608"/>
                    </a:lnTo>
                    <a:lnTo>
                      <a:pt x="6913" y="5607"/>
                    </a:lnTo>
                    <a:lnTo>
                      <a:pt x="6913" y="400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5"/>
              <p:cNvSpPr/>
              <p:nvPr/>
            </p:nvSpPr>
            <p:spPr>
              <a:xfrm>
                <a:off x="2503325" y="3173475"/>
                <a:ext cx="173325" cy="140200"/>
              </a:xfrm>
              <a:custGeom>
                <a:rect b="b" l="l" r="r" t="t"/>
                <a:pathLst>
                  <a:path extrusionOk="0" h="5608" w="6933">
                    <a:moveTo>
                      <a:pt x="0" y="1"/>
                    </a:moveTo>
                    <a:lnTo>
                      <a:pt x="0" y="1608"/>
                    </a:lnTo>
                    <a:lnTo>
                      <a:pt x="6933" y="5607"/>
                    </a:lnTo>
                    <a:lnTo>
                      <a:pt x="6933" y="400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5"/>
              <p:cNvSpPr/>
              <p:nvPr/>
            </p:nvSpPr>
            <p:spPr>
              <a:xfrm>
                <a:off x="2503825" y="3061450"/>
                <a:ext cx="173325" cy="140700"/>
              </a:xfrm>
              <a:custGeom>
                <a:rect b="b" l="l" r="r" t="t"/>
                <a:pathLst>
                  <a:path extrusionOk="0" h="5628" w="6933">
                    <a:moveTo>
                      <a:pt x="0" y="1"/>
                    </a:moveTo>
                    <a:lnTo>
                      <a:pt x="0" y="1608"/>
                    </a:lnTo>
                    <a:lnTo>
                      <a:pt x="6913" y="5627"/>
                    </a:lnTo>
                    <a:lnTo>
                      <a:pt x="6933" y="3999"/>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5"/>
              <p:cNvSpPr/>
              <p:nvPr/>
            </p:nvSpPr>
            <p:spPr>
              <a:xfrm>
                <a:off x="2504325" y="2949925"/>
                <a:ext cx="172825" cy="140175"/>
              </a:xfrm>
              <a:custGeom>
                <a:rect b="b" l="l" r="r" t="t"/>
                <a:pathLst>
                  <a:path extrusionOk="0" h="5607" w="6913">
                    <a:moveTo>
                      <a:pt x="0" y="0"/>
                    </a:moveTo>
                    <a:lnTo>
                      <a:pt x="0" y="1608"/>
                    </a:lnTo>
                    <a:lnTo>
                      <a:pt x="6913" y="5607"/>
                    </a:lnTo>
                    <a:lnTo>
                      <a:pt x="6913" y="3999"/>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5"/>
              <p:cNvSpPr/>
              <p:nvPr/>
            </p:nvSpPr>
            <p:spPr>
              <a:xfrm>
                <a:off x="2504325" y="2838400"/>
                <a:ext cx="173350" cy="140175"/>
              </a:xfrm>
              <a:custGeom>
                <a:rect b="b" l="l" r="r" t="t"/>
                <a:pathLst>
                  <a:path extrusionOk="0" h="5607" w="6934">
                    <a:moveTo>
                      <a:pt x="0" y="0"/>
                    </a:moveTo>
                    <a:lnTo>
                      <a:pt x="0" y="1608"/>
                    </a:lnTo>
                    <a:lnTo>
                      <a:pt x="6933" y="5607"/>
                    </a:lnTo>
                    <a:lnTo>
                      <a:pt x="6933" y="3999"/>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5"/>
              <p:cNvSpPr/>
              <p:nvPr/>
            </p:nvSpPr>
            <p:spPr>
              <a:xfrm>
                <a:off x="2504825" y="2726875"/>
                <a:ext cx="173350" cy="140175"/>
              </a:xfrm>
              <a:custGeom>
                <a:rect b="b" l="l" r="r" t="t"/>
                <a:pathLst>
                  <a:path extrusionOk="0" h="5607" w="6934">
                    <a:moveTo>
                      <a:pt x="0" y="0"/>
                    </a:moveTo>
                    <a:lnTo>
                      <a:pt x="0" y="1608"/>
                    </a:lnTo>
                    <a:lnTo>
                      <a:pt x="6913" y="5607"/>
                    </a:lnTo>
                    <a:lnTo>
                      <a:pt x="6933" y="3999"/>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5"/>
              <p:cNvSpPr/>
              <p:nvPr/>
            </p:nvSpPr>
            <p:spPr>
              <a:xfrm>
                <a:off x="2504825" y="2614850"/>
                <a:ext cx="173350" cy="140675"/>
              </a:xfrm>
              <a:custGeom>
                <a:rect b="b" l="l" r="r" t="t"/>
                <a:pathLst>
                  <a:path extrusionOk="0" h="5627" w="6934">
                    <a:moveTo>
                      <a:pt x="20" y="0"/>
                    </a:moveTo>
                    <a:lnTo>
                      <a:pt x="0" y="1628"/>
                    </a:lnTo>
                    <a:lnTo>
                      <a:pt x="6933" y="5627"/>
                    </a:lnTo>
                    <a:lnTo>
                      <a:pt x="6933" y="4019"/>
                    </a:lnTo>
                    <a:lnTo>
                      <a:pt x="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5"/>
              <p:cNvSpPr/>
              <p:nvPr/>
            </p:nvSpPr>
            <p:spPr>
              <a:xfrm>
                <a:off x="2505325" y="2503325"/>
                <a:ext cx="173350" cy="140175"/>
              </a:xfrm>
              <a:custGeom>
                <a:rect b="b" l="l" r="r" t="t"/>
                <a:pathLst>
                  <a:path extrusionOk="0" h="5607" w="6934">
                    <a:moveTo>
                      <a:pt x="0" y="0"/>
                    </a:moveTo>
                    <a:lnTo>
                      <a:pt x="0" y="1628"/>
                    </a:lnTo>
                    <a:lnTo>
                      <a:pt x="6933" y="5607"/>
                    </a:lnTo>
                    <a:lnTo>
                      <a:pt x="6933" y="3999"/>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5"/>
              <p:cNvSpPr/>
              <p:nvPr/>
            </p:nvSpPr>
            <p:spPr>
              <a:xfrm>
                <a:off x="2505825" y="2391800"/>
                <a:ext cx="172850" cy="140175"/>
              </a:xfrm>
              <a:custGeom>
                <a:rect b="b" l="l" r="r" t="t"/>
                <a:pathLst>
                  <a:path extrusionOk="0" h="5607" w="6914">
                    <a:moveTo>
                      <a:pt x="1" y="0"/>
                    </a:moveTo>
                    <a:lnTo>
                      <a:pt x="1" y="1608"/>
                    </a:lnTo>
                    <a:lnTo>
                      <a:pt x="6913" y="5607"/>
                    </a:lnTo>
                    <a:lnTo>
                      <a:pt x="6913" y="399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5"/>
              <p:cNvSpPr/>
              <p:nvPr/>
            </p:nvSpPr>
            <p:spPr>
              <a:xfrm>
                <a:off x="2505825" y="2279750"/>
                <a:ext cx="173350" cy="140700"/>
              </a:xfrm>
              <a:custGeom>
                <a:rect b="b" l="l" r="r" t="t"/>
                <a:pathLst>
                  <a:path extrusionOk="0" h="5628" w="6934">
                    <a:moveTo>
                      <a:pt x="21" y="1"/>
                    </a:moveTo>
                    <a:lnTo>
                      <a:pt x="1" y="1629"/>
                    </a:lnTo>
                    <a:lnTo>
                      <a:pt x="6933" y="5627"/>
                    </a:lnTo>
                    <a:lnTo>
                      <a:pt x="6933" y="4000"/>
                    </a:lnTo>
                    <a:lnTo>
                      <a:pt x="2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5"/>
              <p:cNvSpPr/>
              <p:nvPr/>
            </p:nvSpPr>
            <p:spPr>
              <a:xfrm>
                <a:off x="2506325" y="2168225"/>
                <a:ext cx="173350" cy="140700"/>
              </a:xfrm>
              <a:custGeom>
                <a:rect b="b" l="l" r="r" t="t"/>
                <a:pathLst>
                  <a:path extrusionOk="0" h="5628" w="6934">
                    <a:moveTo>
                      <a:pt x="1" y="1"/>
                    </a:moveTo>
                    <a:lnTo>
                      <a:pt x="1" y="1628"/>
                    </a:lnTo>
                    <a:lnTo>
                      <a:pt x="6913" y="5627"/>
                    </a:lnTo>
                    <a:lnTo>
                      <a:pt x="6933" y="400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5"/>
              <p:cNvSpPr/>
              <p:nvPr/>
            </p:nvSpPr>
            <p:spPr>
              <a:xfrm>
                <a:off x="2506825" y="2056700"/>
                <a:ext cx="172850" cy="140200"/>
              </a:xfrm>
              <a:custGeom>
                <a:rect b="b" l="l" r="r" t="t"/>
                <a:pathLst>
                  <a:path extrusionOk="0" h="5608" w="6914">
                    <a:moveTo>
                      <a:pt x="1" y="1"/>
                    </a:moveTo>
                    <a:lnTo>
                      <a:pt x="1" y="1628"/>
                    </a:lnTo>
                    <a:lnTo>
                      <a:pt x="6913" y="5607"/>
                    </a:lnTo>
                    <a:lnTo>
                      <a:pt x="6913" y="400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5"/>
              <p:cNvSpPr/>
              <p:nvPr/>
            </p:nvSpPr>
            <p:spPr>
              <a:xfrm>
                <a:off x="2506825" y="1945175"/>
                <a:ext cx="173350" cy="140200"/>
              </a:xfrm>
              <a:custGeom>
                <a:rect b="b" l="l" r="r" t="t"/>
                <a:pathLst>
                  <a:path extrusionOk="0" h="5608" w="6934">
                    <a:moveTo>
                      <a:pt x="1" y="1"/>
                    </a:moveTo>
                    <a:lnTo>
                      <a:pt x="1" y="1608"/>
                    </a:lnTo>
                    <a:lnTo>
                      <a:pt x="6933" y="5607"/>
                    </a:lnTo>
                    <a:lnTo>
                      <a:pt x="6933" y="400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5"/>
              <p:cNvSpPr/>
              <p:nvPr/>
            </p:nvSpPr>
            <p:spPr>
              <a:xfrm>
                <a:off x="2507325" y="1833150"/>
                <a:ext cx="173350" cy="140700"/>
              </a:xfrm>
              <a:custGeom>
                <a:rect b="b" l="l" r="r" t="t"/>
                <a:pathLst>
                  <a:path extrusionOk="0" h="5628" w="6934">
                    <a:moveTo>
                      <a:pt x="1" y="1"/>
                    </a:moveTo>
                    <a:lnTo>
                      <a:pt x="1" y="1628"/>
                    </a:lnTo>
                    <a:lnTo>
                      <a:pt x="6913" y="5627"/>
                    </a:lnTo>
                    <a:lnTo>
                      <a:pt x="6934" y="3999"/>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5"/>
              <p:cNvSpPr/>
              <p:nvPr/>
            </p:nvSpPr>
            <p:spPr>
              <a:xfrm>
                <a:off x="2507825" y="1721625"/>
                <a:ext cx="172850" cy="140175"/>
              </a:xfrm>
              <a:custGeom>
                <a:rect b="b" l="l" r="r" t="t"/>
                <a:pathLst>
                  <a:path extrusionOk="0" h="5607" w="6914">
                    <a:moveTo>
                      <a:pt x="1" y="0"/>
                    </a:moveTo>
                    <a:lnTo>
                      <a:pt x="1" y="1628"/>
                    </a:lnTo>
                    <a:lnTo>
                      <a:pt x="6914" y="5607"/>
                    </a:lnTo>
                    <a:lnTo>
                      <a:pt x="6914" y="399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5"/>
              <p:cNvSpPr/>
              <p:nvPr/>
            </p:nvSpPr>
            <p:spPr>
              <a:xfrm>
                <a:off x="2507825" y="1610100"/>
                <a:ext cx="173350" cy="140175"/>
              </a:xfrm>
              <a:custGeom>
                <a:rect b="b" l="l" r="r" t="t"/>
                <a:pathLst>
                  <a:path extrusionOk="0" h="5607" w="6934">
                    <a:moveTo>
                      <a:pt x="1" y="0"/>
                    </a:moveTo>
                    <a:lnTo>
                      <a:pt x="1" y="1608"/>
                    </a:lnTo>
                    <a:lnTo>
                      <a:pt x="6934" y="5607"/>
                    </a:lnTo>
                    <a:lnTo>
                      <a:pt x="6934" y="399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5"/>
              <p:cNvSpPr/>
              <p:nvPr/>
            </p:nvSpPr>
            <p:spPr>
              <a:xfrm>
                <a:off x="4912200" y="2565100"/>
                <a:ext cx="295925" cy="1134400"/>
              </a:xfrm>
              <a:custGeom>
                <a:rect b="b" l="l" r="r" t="t"/>
                <a:pathLst>
                  <a:path extrusionOk="0" h="45376" w="11837">
                    <a:moveTo>
                      <a:pt x="11836" y="1"/>
                    </a:moveTo>
                    <a:lnTo>
                      <a:pt x="101" y="6813"/>
                    </a:lnTo>
                    <a:lnTo>
                      <a:pt x="0" y="45375"/>
                    </a:lnTo>
                    <a:lnTo>
                      <a:pt x="11716" y="38563"/>
                    </a:lnTo>
                    <a:lnTo>
                      <a:pt x="11836" y="1"/>
                    </a:lnTo>
                    <a:close/>
                  </a:path>
                </a:pathLst>
              </a:custGeom>
              <a:solidFill>
                <a:srgbClr val="28B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5"/>
              <p:cNvSpPr/>
              <p:nvPr/>
            </p:nvSpPr>
            <p:spPr>
              <a:xfrm>
                <a:off x="4616800" y="2565100"/>
                <a:ext cx="297925" cy="1134400"/>
              </a:xfrm>
              <a:custGeom>
                <a:rect b="b" l="l" r="r" t="t"/>
                <a:pathLst>
                  <a:path extrusionOk="0" h="45376" w="11917">
                    <a:moveTo>
                      <a:pt x="101" y="1"/>
                    </a:moveTo>
                    <a:lnTo>
                      <a:pt x="0" y="38563"/>
                    </a:lnTo>
                    <a:lnTo>
                      <a:pt x="11816" y="45375"/>
                    </a:lnTo>
                    <a:lnTo>
                      <a:pt x="11917" y="6813"/>
                    </a:lnTo>
                    <a:lnTo>
                      <a:pt x="1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5"/>
              <p:cNvSpPr/>
              <p:nvPr/>
            </p:nvSpPr>
            <p:spPr>
              <a:xfrm>
                <a:off x="4619300" y="2394800"/>
                <a:ext cx="588825" cy="340625"/>
              </a:xfrm>
              <a:custGeom>
                <a:rect b="b" l="l" r="r" t="t"/>
                <a:pathLst>
                  <a:path extrusionOk="0" h="13625" w="23553">
                    <a:moveTo>
                      <a:pt x="11736" y="1"/>
                    </a:moveTo>
                    <a:lnTo>
                      <a:pt x="1" y="6813"/>
                    </a:lnTo>
                    <a:lnTo>
                      <a:pt x="11817" y="13625"/>
                    </a:lnTo>
                    <a:lnTo>
                      <a:pt x="23552" y="6813"/>
                    </a:lnTo>
                    <a:lnTo>
                      <a:pt x="11736" y="1"/>
                    </a:lnTo>
                    <a:close/>
                  </a:path>
                </a:pathLst>
              </a:custGeom>
              <a:solidFill>
                <a:srgbClr val="18AC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5"/>
              <p:cNvSpPr/>
              <p:nvPr/>
            </p:nvSpPr>
            <p:spPr>
              <a:xfrm>
                <a:off x="4914200" y="2467650"/>
                <a:ext cx="224100" cy="223075"/>
              </a:xfrm>
              <a:custGeom>
                <a:rect b="b" l="l" r="r" t="t"/>
                <a:pathLst>
                  <a:path extrusionOk="0" h="8923" w="8964">
                    <a:moveTo>
                      <a:pt x="8963" y="0"/>
                    </a:moveTo>
                    <a:lnTo>
                      <a:pt x="21" y="5205"/>
                    </a:lnTo>
                    <a:lnTo>
                      <a:pt x="1" y="8922"/>
                    </a:lnTo>
                    <a:lnTo>
                      <a:pt x="8963" y="3718"/>
                    </a:lnTo>
                    <a:lnTo>
                      <a:pt x="8963" y="0"/>
                    </a:lnTo>
                    <a:close/>
                  </a:path>
                </a:pathLst>
              </a:custGeom>
              <a:solidFill>
                <a:srgbClr val="28B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5"/>
              <p:cNvSpPr/>
              <p:nvPr/>
            </p:nvSpPr>
            <p:spPr>
              <a:xfrm>
                <a:off x="4689150" y="2467650"/>
                <a:ext cx="225575" cy="223075"/>
              </a:xfrm>
              <a:custGeom>
                <a:rect b="b" l="l" r="r" t="t"/>
                <a:pathLst>
                  <a:path extrusionOk="0" h="8923" w="9023">
                    <a:moveTo>
                      <a:pt x="20" y="0"/>
                    </a:moveTo>
                    <a:lnTo>
                      <a:pt x="0" y="3718"/>
                    </a:lnTo>
                    <a:lnTo>
                      <a:pt x="9003" y="8922"/>
                    </a:lnTo>
                    <a:lnTo>
                      <a:pt x="9023" y="5205"/>
                    </a:lnTo>
                    <a:lnTo>
                      <a:pt x="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5"/>
              <p:cNvSpPr/>
              <p:nvPr/>
            </p:nvSpPr>
            <p:spPr>
              <a:xfrm>
                <a:off x="4689650" y="2337525"/>
                <a:ext cx="448650" cy="260250"/>
              </a:xfrm>
              <a:custGeom>
                <a:rect b="b" l="l" r="r" t="t"/>
                <a:pathLst>
                  <a:path extrusionOk="0" h="10410" w="17946">
                    <a:moveTo>
                      <a:pt x="8942" y="1"/>
                    </a:moveTo>
                    <a:lnTo>
                      <a:pt x="0" y="5205"/>
                    </a:lnTo>
                    <a:lnTo>
                      <a:pt x="9003" y="10410"/>
                    </a:lnTo>
                    <a:lnTo>
                      <a:pt x="17945" y="5205"/>
                    </a:lnTo>
                    <a:lnTo>
                      <a:pt x="8942" y="1"/>
                    </a:lnTo>
                    <a:close/>
                  </a:path>
                </a:pathLst>
              </a:custGeom>
              <a:solidFill>
                <a:srgbClr val="18AC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5"/>
              <p:cNvSpPr/>
              <p:nvPr/>
            </p:nvSpPr>
            <p:spPr>
              <a:xfrm>
                <a:off x="3168450" y="2998650"/>
                <a:ext cx="366775" cy="767650"/>
              </a:xfrm>
              <a:custGeom>
                <a:rect b="b" l="l" r="r" t="t"/>
                <a:pathLst>
                  <a:path extrusionOk="0" h="30706" w="14671">
                    <a:moveTo>
                      <a:pt x="14670" y="1"/>
                    </a:moveTo>
                    <a:lnTo>
                      <a:pt x="14489" y="121"/>
                    </a:lnTo>
                    <a:lnTo>
                      <a:pt x="13344" y="784"/>
                    </a:lnTo>
                    <a:lnTo>
                      <a:pt x="12319" y="1387"/>
                    </a:lnTo>
                    <a:lnTo>
                      <a:pt x="11153" y="2050"/>
                    </a:lnTo>
                    <a:lnTo>
                      <a:pt x="10129" y="2653"/>
                    </a:lnTo>
                    <a:lnTo>
                      <a:pt x="8983" y="3316"/>
                    </a:lnTo>
                    <a:lnTo>
                      <a:pt x="7938" y="3919"/>
                    </a:lnTo>
                    <a:lnTo>
                      <a:pt x="6793" y="4582"/>
                    </a:lnTo>
                    <a:lnTo>
                      <a:pt x="5768" y="5185"/>
                    </a:lnTo>
                    <a:lnTo>
                      <a:pt x="4603" y="5868"/>
                    </a:lnTo>
                    <a:lnTo>
                      <a:pt x="3578" y="6451"/>
                    </a:lnTo>
                    <a:lnTo>
                      <a:pt x="2432" y="7134"/>
                    </a:lnTo>
                    <a:lnTo>
                      <a:pt x="1387" y="7717"/>
                    </a:lnTo>
                    <a:lnTo>
                      <a:pt x="61" y="8501"/>
                    </a:lnTo>
                    <a:lnTo>
                      <a:pt x="1" y="30706"/>
                    </a:lnTo>
                    <a:lnTo>
                      <a:pt x="1448" y="29842"/>
                    </a:lnTo>
                    <a:lnTo>
                      <a:pt x="2493" y="29259"/>
                    </a:lnTo>
                    <a:lnTo>
                      <a:pt x="3638" y="28576"/>
                    </a:lnTo>
                    <a:lnTo>
                      <a:pt x="4683" y="27973"/>
                    </a:lnTo>
                    <a:lnTo>
                      <a:pt x="5828" y="27310"/>
                    </a:lnTo>
                    <a:lnTo>
                      <a:pt x="6853" y="26707"/>
                    </a:lnTo>
                    <a:lnTo>
                      <a:pt x="7999" y="26044"/>
                    </a:lnTo>
                    <a:lnTo>
                      <a:pt x="9043" y="25441"/>
                    </a:lnTo>
                    <a:lnTo>
                      <a:pt x="10189" y="24778"/>
                    </a:lnTo>
                    <a:lnTo>
                      <a:pt x="11234" y="24175"/>
                    </a:lnTo>
                    <a:lnTo>
                      <a:pt x="12379" y="23512"/>
                    </a:lnTo>
                    <a:lnTo>
                      <a:pt x="13404" y="22909"/>
                    </a:lnTo>
                    <a:lnTo>
                      <a:pt x="14570" y="22246"/>
                    </a:lnTo>
                    <a:lnTo>
                      <a:pt x="14610" y="22206"/>
                    </a:lnTo>
                    <a:lnTo>
                      <a:pt x="14670" y="1"/>
                    </a:lnTo>
                    <a:close/>
                  </a:path>
                </a:pathLst>
              </a:custGeom>
              <a:solidFill>
                <a:srgbClr val="68E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5"/>
              <p:cNvSpPr/>
              <p:nvPr/>
            </p:nvSpPr>
            <p:spPr>
              <a:xfrm>
                <a:off x="2800725" y="2998650"/>
                <a:ext cx="369275" cy="767650"/>
              </a:xfrm>
              <a:custGeom>
                <a:rect b="b" l="l" r="r" t="t"/>
                <a:pathLst>
                  <a:path extrusionOk="0" h="30706" w="14771">
                    <a:moveTo>
                      <a:pt x="61" y="1"/>
                    </a:moveTo>
                    <a:lnTo>
                      <a:pt x="0" y="22206"/>
                    </a:lnTo>
                    <a:lnTo>
                      <a:pt x="20" y="22226"/>
                    </a:lnTo>
                    <a:lnTo>
                      <a:pt x="1166" y="22889"/>
                    </a:lnTo>
                    <a:lnTo>
                      <a:pt x="2191" y="23472"/>
                    </a:lnTo>
                    <a:lnTo>
                      <a:pt x="3356" y="24135"/>
                    </a:lnTo>
                    <a:lnTo>
                      <a:pt x="4381" y="24737"/>
                    </a:lnTo>
                    <a:lnTo>
                      <a:pt x="5546" y="25401"/>
                    </a:lnTo>
                    <a:lnTo>
                      <a:pt x="6571" y="26003"/>
                    </a:lnTo>
                    <a:lnTo>
                      <a:pt x="7717" y="26667"/>
                    </a:lnTo>
                    <a:lnTo>
                      <a:pt x="8762" y="27269"/>
                    </a:lnTo>
                    <a:lnTo>
                      <a:pt x="9907" y="27933"/>
                    </a:lnTo>
                    <a:lnTo>
                      <a:pt x="10932" y="28515"/>
                    </a:lnTo>
                    <a:lnTo>
                      <a:pt x="12097" y="29199"/>
                    </a:lnTo>
                    <a:lnTo>
                      <a:pt x="13122" y="29781"/>
                    </a:lnTo>
                    <a:lnTo>
                      <a:pt x="14710" y="30706"/>
                    </a:lnTo>
                    <a:lnTo>
                      <a:pt x="14770" y="8501"/>
                    </a:lnTo>
                    <a:lnTo>
                      <a:pt x="13183" y="7597"/>
                    </a:lnTo>
                    <a:lnTo>
                      <a:pt x="12158" y="6994"/>
                    </a:lnTo>
                    <a:lnTo>
                      <a:pt x="10992" y="6331"/>
                    </a:lnTo>
                    <a:lnTo>
                      <a:pt x="9967" y="5728"/>
                    </a:lnTo>
                    <a:lnTo>
                      <a:pt x="8822" y="5065"/>
                    </a:lnTo>
                    <a:lnTo>
                      <a:pt x="7777" y="4462"/>
                    </a:lnTo>
                    <a:lnTo>
                      <a:pt x="6632" y="3799"/>
                    </a:lnTo>
                    <a:lnTo>
                      <a:pt x="5607" y="3216"/>
                    </a:lnTo>
                    <a:lnTo>
                      <a:pt x="4441" y="2533"/>
                    </a:lnTo>
                    <a:lnTo>
                      <a:pt x="3416" y="1950"/>
                    </a:lnTo>
                    <a:lnTo>
                      <a:pt x="2271" y="1287"/>
                    </a:lnTo>
                    <a:lnTo>
                      <a:pt x="1226" y="684"/>
                    </a:lnTo>
                    <a:lnTo>
                      <a:pt x="81" y="21"/>
                    </a:lnTo>
                    <a:lnTo>
                      <a:pt x="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5"/>
              <p:cNvSpPr/>
              <p:nvPr/>
            </p:nvSpPr>
            <p:spPr>
              <a:xfrm>
                <a:off x="2802225" y="2786650"/>
                <a:ext cx="733000" cy="424525"/>
              </a:xfrm>
              <a:custGeom>
                <a:rect b="b" l="l" r="r" t="t"/>
                <a:pathLst>
                  <a:path extrusionOk="0" h="16981" w="29320">
                    <a:moveTo>
                      <a:pt x="14610" y="1"/>
                    </a:moveTo>
                    <a:lnTo>
                      <a:pt x="1" y="8481"/>
                    </a:lnTo>
                    <a:lnTo>
                      <a:pt x="14710" y="16981"/>
                    </a:lnTo>
                    <a:lnTo>
                      <a:pt x="29319" y="8481"/>
                    </a:lnTo>
                    <a:lnTo>
                      <a:pt x="14610" y="1"/>
                    </a:lnTo>
                    <a:close/>
                  </a:path>
                </a:pathLst>
              </a:custGeom>
              <a:solidFill>
                <a:srgbClr val="55CC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5"/>
              <p:cNvSpPr/>
              <p:nvPr/>
            </p:nvSpPr>
            <p:spPr>
              <a:xfrm>
                <a:off x="3203125" y="3177000"/>
                <a:ext cx="27650" cy="567700"/>
              </a:xfrm>
              <a:custGeom>
                <a:rect b="b" l="l" r="r" t="t"/>
                <a:pathLst>
                  <a:path extrusionOk="0" h="22708" w="1106">
                    <a:moveTo>
                      <a:pt x="1045" y="0"/>
                    </a:moveTo>
                    <a:lnTo>
                      <a:pt x="0" y="583"/>
                    </a:lnTo>
                    <a:lnTo>
                      <a:pt x="61" y="22708"/>
                    </a:lnTo>
                    <a:lnTo>
                      <a:pt x="1106" y="22125"/>
                    </a:lnTo>
                    <a:lnTo>
                      <a:pt x="10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5"/>
              <p:cNvSpPr/>
              <p:nvPr/>
            </p:nvSpPr>
            <p:spPr>
              <a:xfrm>
                <a:off x="3257875" y="3145350"/>
                <a:ext cx="27650" cy="567700"/>
              </a:xfrm>
              <a:custGeom>
                <a:rect b="b" l="l" r="r" t="t"/>
                <a:pathLst>
                  <a:path extrusionOk="0" h="22708" w="1106">
                    <a:moveTo>
                      <a:pt x="1026" y="0"/>
                    </a:moveTo>
                    <a:lnTo>
                      <a:pt x="1" y="583"/>
                    </a:lnTo>
                    <a:lnTo>
                      <a:pt x="61" y="22708"/>
                    </a:lnTo>
                    <a:lnTo>
                      <a:pt x="1106" y="22105"/>
                    </a:lnTo>
                    <a:lnTo>
                      <a:pt x="10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5"/>
              <p:cNvSpPr/>
              <p:nvPr/>
            </p:nvSpPr>
            <p:spPr>
              <a:xfrm>
                <a:off x="3312650" y="3113200"/>
                <a:ext cx="27150" cy="568200"/>
              </a:xfrm>
              <a:custGeom>
                <a:rect b="b" l="l" r="r" t="t"/>
                <a:pathLst>
                  <a:path extrusionOk="0" h="22728" w="1086">
                    <a:moveTo>
                      <a:pt x="1025" y="0"/>
                    </a:moveTo>
                    <a:lnTo>
                      <a:pt x="0" y="603"/>
                    </a:lnTo>
                    <a:lnTo>
                      <a:pt x="60" y="22728"/>
                    </a:lnTo>
                    <a:lnTo>
                      <a:pt x="1085" y="22125"/>
                    </a:lnTo>
                    <a:lnTo>
                      <a:pt x="10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5"/>
              <p:cNvSpPr/>
              <p:nvPr/>
            </p:nvSpPr>
            <p:spPr>
              <a:xfrm>
                <a:off x="3366900" y="3081550"/>
                <a:ext cx="27650" cy="568200"/>
              </a:xfrm>
              <a:custGeom>
                <a:rect b="b" l="l" r="r" t="t"/>
                <a:pathLst>
                  <a:path extrusionOk="0" h="22728" w="1106">
                    <a:moveTo>
                      <a:pt x="1045" y="0"/>
                    </a:moveTo>
                    <a:lnTo>
                      <a:pt x="0" y="603"/>
                    </a:lnTo>
                    <a:lnTo>
                      <a:pt x="61" y="22728"/>
                    </a:lnTo>
                    <a:lnTo>
                      <a:pt x="1105" y="22125"/>
                    </a:lnTo>
                    <a:lnTo>
                      <a:pt x="10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5"/>
              <p:cNvSpPr/>
              <p:nvPr/>
            </p:nvSpPr>
            <p:spPr>
              <a:xfrm>
                <a:off x="3421650" y="3049900"/>
                <a:ext cx="27650" cy="568200"/>
              </a:xfrm>
              <a:custGeom>
                <a:rect b="b" l="l" r="r" t="t"/>
                <a:pathLst>
                  <a:path extrusionOk="0" h="22728" w="1106">
                    <a:moveTo>
                      <a:pt x="1025" y="0"/>
                    </a:moveTo>
                    <a:lnTo>
                      <a:pt x="1" y="603"/>
                    </a:lnTo>
                    <a:lnTo>
                      <a:pt x="61" y="22728"/>
                    </a:lnTo>
                    <a:lnTo>
                      <a:pt x="1106" y="22125"/>
                    </a:lnTo>
                    <a:lnTo>
                      <a:pt x="10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5"/>
              <p:cNvSpPr/>
              <p:nvPr/>
            </p:nvSpPr>
            <p:spPr>
              <a:xfrm>
                <a:off x="3476400" y="3018250"/>
                <a:ext cx="27175" cy="568200"/>
              </a:xfrm>
              <a:custGeom>
                <a:rect b="b" l="l" r="r" t="t"/>
                <a:pathLst>
                  <a:path extrusionOk="0" h="22728" w="1087">
                    <a:moveTo>
                      <a:pt x="1026" y="0"/>
                    </a:moveTo>
                    <a:lnTo>
                      <a:pt x="1" y="603"/>
                    </a:lnTo>
                    <a:lnTo>
                      <a:pt x="61" y="22728"/>
                    </a:lnTo>
                    <a:lnTo>
                      <a:pt x="1086" y="22125"/>
                    </a:lnTo>
                    <a:lnTo>
                      <a:pt x="10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5"/>
              <p:cNvSpPr/>
              <p:nvPr/>
            </p:nvSpPr>
            <p:spPr>
              <a:xfrm>
                <a:off x="2829850" y="3015725"/>
                <a:ext cx="27650" cy="569725"/>
              </a:xfrm>
              <a:custGeom>
                <a:rect b="b" l="l" r="r" t="t"/>
                <a:pathLst>
                  <a:path extrusionOk="0" h="22789" w="1106">
                    <a:moveTo>
                      <a:pt x="61" y="1"/>
                    </a:moveTo>
                    <a:lnTo>
                      <a:pt x="1" y="22206"/>
                    </a:lnTo>
                    <a:lnTo>
                      <a:pt x="1026" y="22789"/>
                    </a:lnTo>
                    <a:lnTo>
                      <a:pt x="1106" y="604"/>
                    </a:lnTo>
                    <a:lnTo>
                      <a:pt x="61" y="1"/>
                    </a:lnTo>
                    <a:close/>
                  </a:path>
                </a:pathLst>
              </a:custGeom>
              <a:solidFill>
                <a:srgbClr val="55CC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5"/>
              <p:cNvSpPr/>
              <p:nvPr/>
            </p:nvSpPr>
            <p:spPr>
              <a:xfrm>
                <a:off x="2884625" y="3047375"/>
                <a:ext cx="27150" cy="569725"/>
              </a:xfrm>
              <a:custGeom>
                <a:rect b="b" l="l" r="r" t="t"/>
                <a:pathLst>
                  <a:path extrusionOk="0" h="22789" w="1086">
                    <a:moveTo>
                      <a:pt x="60" y="1"/>
                    </a:moveTo>
                    <a:lnTo>
                      <a:pt x="0" y="22186"/>
                    </a:lnTo>
                    <a:lnTo>
                      <a:pt x="1025" y="22788"/>
                    </a:lnTo>
                    <a:lnTo>
                      <a:pt x="1085" y="584"/>
                    </a:lnTo>
                    <a:lnTo>
                      <a:pt x="60" y="1"/>
                    </a:lnTo>
                    <a:close/>
                  </a:path>
                </a:pathLst>
              </a:custGeom>
              <a:solidFill>
                <a:srgbClr val="55CC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5"/>
              <p:cNvSpPr/>
              <p:nvPr/>
            </p:nvSpPr>
            <p:spPr>
              <a:xfrm>
                <a:off x="2939375" y="3079025"/>
                <a:ext cx="27150" cy="569725"/>
              </a:xfrm>
              <a:custGeom>
                <a:rect b="b" l="l" r="r" t="t"/>
                <a:pathLst>
                  <a:path extrusionOk="0" h="22789" w="1086">
                    <a:moveTo>
                      <a:pt x="61" y="1"/>
                    </a:moveTo>
                    <a:lnTo>
                      <a:pt x="0" y="22186"/>
                    </a:lnTo>
                    <a:lnTo>
                      <a:pt x="1025" y="22788"/>
                    </a:lnTo>
                    <a:lnTo>
                      <a:pt x="1086" y="584"/>
                    </a:lnTo>
                    <a:lnTo>
                      <a:pt x="61" y="1"/>
                    </a:lnTo>
                    <a:close/>
                  </a:path>
                </a:pathLst>
              </a:custGeom>
              <a:solidFill>
                <a:srgbClr val="55CC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5"/>
              <p:cNvSpPr/>
              <p:nvPr/>
            </p:nvSpPr>
            <p:spPr>
              <a:xfrm>
                <a:off x="2993625" y="3110175"/>
                <a:ext cx="27650" cy="570225"/>
              </a:xfrm>
              <a:custGeom>
                <a:rect b="b" l="l" r="r" t="t"/>
                <a:pathLst>
                  <a:path extrusionOk="0" h="22809" w="1106">
                    <a:moveTo>
                      <a:pt x="61" y="1"/>
                    </a:moveTo>
                    <a:lnTo>
                      <a:pt x="1" y="22206"/>
                    </a:lnTo>
                    <a:lnTo>
                      <a:pt x="1046" y="22808"/>
                    </a:lnTo>
                    <a:lnTo>
                      <a:pt x="1106" y="604"/>
                    </a:lnTo>
                    <a:lnTo>
                      <a:pt x="61" y="1"/>
                    </a:lnTo>
                    <a:close/>
                  </a:path>
                </a:pathLst>
              </a:custGeom>
              <a:solidFill>
                <a:srgbClr val="55CC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5"/>
              <p:cNvSpPr/>
              <p:nvPr/>
            </p:nvSpPr>
            <p:spPr>
              <a:xfrm>
                <a:off x="3048400" y="3141825"/>
                <a:ext cx="27150" cy="569725"/>
              </a:xfrm>
              <a:custGeom>
                <a:rect b="b" l="l" r="r" t="t"/>
                <a:pathLst>
                  <a:path extrusionOk="0" h="22789" w="1086">
                    <a:moveTo>
                      <a:pt x="60" y="1"/>
                    </a:moveTo>
                    <a:lnTo>
                      <a:pt x="0" y="22206"/>
                    </a:lnTo>
                    <a:lnTo>
                      <a:pt x="1025" y="22788"/>
                    </a:lnTo>
                    <a:lnTo>
                      <a:pt x="1085" y="604"/>
                    </a:lnTo>
                    <a:lnTo>
                      <a:pt x="60" y="1"/>
                    </a:lnTo>
                    <a:close/>
                  </a:path>
                </a:pathLst>
              </a:custGeom>
              <a:solidFill>
                <a:srgbClr val="55CC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5"/>
              <p:cNvSpPr/>
              <p:nvPr/>
            </p:nvSpPr>
            <p:spPr>
              <a:xfrm>
                <a:off x="3103150" y="3173475"/>
                <a:ext cx="27150" cy="569725"/>
              </a:xfrm>
              <a:custGeom>
                <a:rect b="b" l="l" r="r" t="t"/>
                <a:pathLst>
                  <a:path extrusionOk="0" h="22789" w="1086">
                    <a:moveTo>
                      <a:pt x="61" y="1"/>
                    </a:moveTo>
                    <a:lnTo>
                      <a:pt x="0" y="22206"/>
                    </a:lnTo>
                    <a:lnTo>
                      <a:pt x="1025" y="22788"/>
                    </a:lnTo>
                    <a:lnTo>
                      <a:pt x="1086" y="604"/>
                    </a:lnTo>
                    <a:lnTo>
                      <a:pt x="61" y="1"/>
                    </a:lnTo>
                    <a:close/>
                  </a:path>
                </a:pathLst>
              </a:custGeom>
              <a:solidFill>
                <a:srgbClr val="55CC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5"/>
              <p:cNvSpPr/>
              <p:nvPr/>
            </p:nvSpPr>
            <p:spPr>
              <a:xfrm>
                <a:off x="3168950" y="2674625"/>
                <a:ext cx="297450" cy="489325"/>
              </a:xfrm>
              <a:custGeom>
                <a:rect b="b" l="l" r="r" t="t"/>
                <a:pathLst>
                  <a:path extrusionOk="0" h="19573" w="11898">
                    <a:moveTo>
                      <a:pt x="11897" y="0"/>
                    </a:moveTo>
                    <a:lnTo>
                      <a:pt x="10812" y="623"/>
                    </a:lnTo>
                    <a:lnTo>
                      <a:pt x="9787" y="1226"/>
                    </a:lnTo>
                    <a:lnTo>
                      <a:pt x="8642" y="1889"/>
                    </a:lnTo>
                    <a:lnTo>
                      <a:pt x="7597" y="2492"/>
                    </a:lnTo>
                    <a:lnTo>
                      <a:pt x="6451" y="3175"/>
                    </a:lnTo>
                    <a:lnTo>
                      <a:pt x="5406" y="3758"/>
                    </a:lnTo>
                    <a:lnTo>
                      <a:pt x="4261" y="4441"/>
                    </a:lnTo>
                    <a:lnTo>
                      <a:pt x="3236" y="5044"/>
                    </a:lnTo>
                    <a:lnTo>
                      <a:pt x="2071" y="5707"/>
                    </a:lnTo>
                    <a:lnTo>
                      <a:pt x="1046" y="6310"/>
                    </a:lnTo>
                    <a:lnTo>
                      <a:pt x="41" y="6893"/>
                    </a:lnTo>
                    <a:lnTo>
                      <a:pt x="1" y="19573"/>
                    </a:lnTo>
                    <a:lnTo>
                      <a:pt x="1" y="19573"/>
                    </a:lnTo>
                    <a:lnTo>
                      <a:pt x="1086" y="18950"/>
                    </a:lnTo>
                    <a:lnTo>
                      <a:pt x="2111" y="18347"/>
                    </a:lnTo>
                    <a:lnTo>
                      <a:pt x="3256" y="17684"/>
                    </a:lnTo>
                    <a:lnTo>
                      <a:pt x="4301" y="17081"/>
                    </a:lnTo>
                    <a:lnTo>
                      <a:pt x="5447" y="16418"/>
                    </a:lnTo>
                    <a:lnTo>
                      <a:pt x="6492" y="15815"/>
                    </a:lnTo>
                    <a:lnTo>
                      <a:pt x="7637" y="15132"/>
                    </a:lnTo>
                    <a:lnTo>
                      <a:pt x="8662" y="14529"/>
                    </a:lnTo>
                    <a:lnTo>
                      <a:pt x="9827" y="13866"/>
                    </a:lnTo>
                    <a:lnTo>
                      <a:pt x="10852" y="13263"/>
                    </a:lnTo>
                    <a:lnTo>
                      <a:pt x="11857" y="12680"/>
                    </a:lnTo>
                    <a:lnTo>
                      <a:pt x="11897" y="0"/>
                    </a:lnTo>
                    <a:close/>
                  </a:path>
                </a:pathLst>
              </a:custGeom>
              <a:solidFill>
                <a:srgbClr val="68E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5"/>
              <p:cNvSpPr/>
              <p:nvPr/>
            </p:nvSpPr>
            <p:spPr>
              <a:xfrm>
                <a:off x="2870550" y="2674625"/>
                <a:ext cx="299450" cy="489325"/>
              </a:xfrm>
              <a:custGeom>
                <a:rect b="b" l="l" r="r" t="t"/>
                <a:pathLst>
                  <a:path extrusionOk="0" h="19573" w="11978">
                    <a:moveTo>
                      <a:pt x="41" y="0"/>
                    </a:moveTo>
                    <a:lnTo>
                      <a:pt x="0" y="12680"/>
                    </a:lnTo>
                    <a:lnTo>
                      <a:pt x="1066" y="13303"/>
                    </a:lnTo>
                    <a:lnTo>
                      <a:pt x="2090" y="13886"/>
                    </a:lnTo>
                    <a:lnTo>
                      <a:pt x="3236" y="14549"/>
                    </a:lnTo>
                    <a:lnTo>
                      <a:pt x="4281" y="15152"/>
                    </a:lnTo>
                    <a:lnTo>
                      <a:pt x="5426" y="15815"/>
                    </a:lnTo>
                    <a:lnTo>
                      <a:pt x="6471" y="16418"/>
                    </a:lnTo>
                    <a:lnTo>
                      <a:pt x="7616" y="17081"/>
                    </a:lnTo>
                    <a:lnTo>
                      <a:pt x="8641" y="17684"/>
                    </a:lnTo>
                    <a:lnTo>
                      <a:pt x="9787" y="18347"/>
                    </a:lnTo>
                    <a:lnTo>
                      <a:pt x="10832" y="18930"/>
                    </a:lnTo>
                    <a:lnTo>
                      <a:pt x="11937" y="19573"/>
                    </a:lnTo>
                    <a:lnTo>
                      <a:pt x="11977" y="6893"/>
                    </a:lnTo>
                    <a:lnTo>
                      <a:pt x="10852" y="6270"/>
                    </a:lnTo>
                    <a:lnTo>
                      <a:pt x="9827" y="5667"/>
                    </a:lnTo>
                    <a:lnTo>
                      <a:pt x="8681" y="5004"/>
                    </a:lnTo>
                    <a:lnTo>
                      <a:pt x="7637" y="4401"/>
                    </a:lnTo>
                    <a:lnTo>
                      <a:pt x="6491" y="3738"/>
                    </a:lnTo>
                    <a:lnTo>
                      <a:pt x="5446" y="3135"/>
                    </a:lnTo>
                    <a:lnTo>
                      <a:pt x="4301" y="2472"/>
                    </a:lnTo>
                    <a:lnTo>
                      <a:pt x="3276" y="1869"/>
                    </a:lnTo>
                    <a:lnTo>
                      <a:pt x="2131" y="1206"/>
                    </a:lnTo>
                    <a:lnTo>
                      <a:pt x="1086" y="603"/>
                    </a:lnTo>
                    <a:lnTo>
                      <a:pt x="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5"/>
              <p:cNvSpPr/>
              <p:nvPr/>
            </p:nvSpPr>
            <p:spPr>
              <a:xfrm>
                <a:off x="2871550" y="2502300"/>
                <a:ext cx="594850" cy="344675"/>
              </a:xfrm>
              <a:custGeom>
                <a:rect b="b" l="l" r="r" t="t"/>
                <a:pathLst>
                  <a:path extrusionOk="0" h="13787" w="23794">
                    <a:moveTo>
                      <a:pt x="11857" y="1"/>
                    </a:moveTo>
                    <a:lnTo>
                      <a:pt x="1" y="6893"/>
                    </a:lnTo>
                    <a:lnTo>
                      <a:pt x="11937" y="13786"/>
                    </a:lnTo>
                    <a:lnTo>
                      <a:pt x="23793" y="6893"/>
                    </a:lnTo>
                    <a:lnTo>
                      <a:pt x="11857" y="1"/>
                    </a:lnTo>
                    <a:close/>
                  </a:path>
                </a:pathLst>
              </a:custGeom>
              <a:solidFill>
                <a:srgbClr val="55CC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5"/>
              <p:cNvSpPr/>
              <p:nvPr/>
            </p:nvSpPr>
            <p:spPr>
              <a:xfrm>
                <a:off x="3195075" y="2817300"/>
                <a:ext cx="26650" cy="331075"/>
              </a:xfrm>
              <a:custGeom>
                <a:rect b="b" l="l" r="r" t="t"/>
                <a:pathLst>
                  <a:path extrusionOk="0" h="13243" w="1066">
                    <a:moveTo>
                      <a:pt x="1026" y="0"/>
                    </a:moveTo>
                    <a:lnTo>
                      <a:pt x="1" y="603"/>
                    </a:lnTo>
                    <a:lnTo>
                      <a:pt x="41" y="13243"/>
                    </a:lnTo>
                    <a:lnTo>
                      <a:pt x="1066" y="12640"/>
                    </a:lnTo>
                    <a:lnTo>
                      <a:pt x="10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5"/>
              <p:cNvSpPr/>
              <p:nvPr/>
            </p:nvSpPr>
            <p:spPr>
              <a:xfrm>
                <a:off x="3249850" y="2785650"/>
                <a:ext cx="26650" cy="331075"/>
              </a:xfrm>
              <a:custGeom>
                <a:rect b="b" l="l" r="r" t="t"/>
                <a:pathLst>
                  <a:path extrusionOk="0" h="13243" w="1066">
                    <a:moveTo>
                      <a:pt x="1025" y="0"/>
                    </a:moveTo>
                    <a:lnTo>
                      <a:pt x="0" y="603"/>
                    </a:lnTo>
                    <a:lnTo>
                      <a:pt x="20" y="13243"/>
                    </a:lnTo>
                    <a:lnTo>
                      <a:pt x="1065" y="12640"/>
                    </a:lnTo>
                    <a:lnTo>
                      <a:pt x="10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5"/>
              <p:cNvSpPr/>
              <p:nvPr/>
            </p:nvSpPr>
            <p:spPr>
              <a:xfrm>
                <a:off x="3304100" y="2754000"/>
                <a:ext cx="27150" cy="331075"/>
              </a:xfrm>
              <a:custGeom>
                <a:rect b="b" l="l" r="r" t="t"/>
                <a:pathLst>
                  <a:path extrusionOk="0" h="13243" w="1086">
                    <a:moveTo>
                      <a:pt x="1045" y="0"/>
                    </a:moveTo>
                    <a:lnTo>
                      <a:pt x="0" y="583"/>
                    </a:lnTo>
                    <a:lnTo>
                      <a:pt x="41" y="13243"/>
                    </a:lnTo>
                    <a:lnTo>
                      <a:pt x="1086" y="12640"/>
                    </a:lnTo>
                    <a:lnTo>
                      <a:pt x="10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5"/>
              <p:cNvSpPr/>
              <p:nvPr/>
            </p:nvSpPr>
            <p:spPr>
              <a:xfrm>
                <a:off x="3358850" y="2721850"/>
                <a:ext cx="26650" cy="331075"/>
              </a:xfrm>
              <a:custGeom>
                <a:rect b="b" l="l" r="r" t="t"/>
                <a:pathLst>
                  <a:path extrusionOk="0" h="13243" w="1066">
                    <a:moveTo>
                      <a:pt x="1046" y="0"/>
                    </a:moveTo>
                    <a:lnTo>
                      <a:pt x="1" y="603"/>
                    </a:lnTo>
                    <a:lnTo>
                      <a:pt x="41" y="13243"/>
                    </a:lnTo>
                    <a:lnTo>
                      <a:pt x="1066" y="12640"/>
                    </a:lnTo>
                    <a:lnTo>
                      <a:pt x="10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5"/>
              <p:cNvSpPr/>
              <p:nvPr/>
            </p:nvSpPr>
            <p:spPr>
              <a:xfrm>
                <a:off x="3413625" y="2690200"/>
                <a:ext cx="26650" cy="331075"/>
              </a:xfrm>
              <a:custGeom>
                <a:rect b="b" l="l" r="r" t="t"/>
                <a:pathLst>
                  <a:path extrusionOk="0" h="13243" w="1066">
                    <a:moveTo>
                      <a:pt x="1025" y="0"/>
                    </a:moveTo>
                    <a:lnTo>
                      <a:pt x="0" y="603"/>
                    </a:lnTo>
                    <a:lnTo>
                      <a:pt x="40" y="13243"/>
                    </a:lnTo>
                    <a:lnTo>
                      <a:pt x="1065" y="12640"/>
                    </a:lnTo>
                    <a:lnTo>
                      <a:pt x="10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5"/>
              <p:cNvSpPr/>
              <p:nvPr/>
            </p:nvSpPr>
            <p:spPr>
              <a:xfrm>
                <a:off x="2897175" y="2689700"/>
                <a:ext cx="26650" cy="332100"/>
              </a:xfrm>
              <a:custGeom>
                <a:rect b="b" l="l" r="r" t="t"/>
                <a:pathLst>
                  <a:path extrusionOk="0" h="13284" w="1066">
                    <a:moveTo>
                      <a:pt x="21" y="0"/>
                    </a:moveTo>
                    <a:lnTo>
                      <a:pt x="1" y="12700"/>
                    </a:lnTo>
                    <a:lnTo>
                      <a:pt x="1025" y="13283"/>
                    </a:lnTo>
                    <a:lnTo>
                      <a:pt x="1066" y="603"/>
                    </a:lnTo>
                    <a:lnTo>
                      <a:pt x="21" y="0"/>
                    </a:lnTo>
                    <a:close/>
                  </a:path>
                </a:pathLst>
              </a:custGeom>
              <a:solidFill>
                <a:srgbClr val="55CC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5"/>
              <p:cNvSpPr/>
              <p:nvPr/>
            </p:nvSpPr>
            <p:spPr>
              <a:xfrm>
                <a:off x="2951425" y="2721350"/>
                <a:ext cx="26650" cy="332100"/>
              </a:xfrm>
              <a:custGeom>
                <a:rect b="b" l="l" r="r" t="t"/>
                <a:pathLst>
                  <a:path extrusionOk="0" h="13284" w="1066">
                    <a:moveTo>
                      <a:pt x="41" y="0"/>
                    </a:moveTo>
                    <a:lnTo>
                      <a:pt x="1" y="12680"/>
                    </a:lnTo>
                    <a:lnTo>
                      <a:pt x="1046" y="13283"/>
                    </a:lnTo>
                    <a:lnTo>
                      <a:pt x="1066" y="603"/>
                    </a:lnTo>
                    <a:lnTo>
                      <a:pt x="41" y="0"/>
                    </a:lnTo>
                    <a:close/>
                  </a:path>
                </a:pathLst>
              </a:custGeom>
              <a:solidFill>
                <a:srgbClr val="55CC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5"/>
              <p:cNvSpPr/>
              <p:nvPr/>
            </p:nvSpPr>
            <p:spPr>
              <a:xfrm>
                <a:off x="3006200" y="2753000"/>
                <a:ext cx="26650" cy="332075"/>
              </a:xfrm>
              <a:custGeom>
                <a:rect b="b" l="l" r="r" t="t"/>
                <a:pathLst>
                  <a:path extrusionOk="0" h="13283" w="1066">
                    <a:moveTo>
                      <a:pt x="20" y="0"/>
                    </a:moveTo>
                    <a:lnTo>
                      <a:pt x="0" y="12680"/>
                    </a:lnTo>
                    <a:lnTo>
                      <a:pt x="1045" y="13283"/>
                    </a:lnTo>
                    <a:lnTo>
                      <a:pt x="1065" y="603"/>
                    </a:lnTo>
                    <a:lnTo>
                      <a:pt x="20" y="0"/>
                    </a:lnTo>
                    <a:close/>
                  </a:path>
                </a:pathLst>
              </a:custGeom>
              <a:solidFill>
                <a:srgbClr val="55CC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5"/>
              <p:cNvSpPr/>
              <p:nvPr/>
            </p:nvSpPr>
            <p:spPr>
              <a:xfrm>
                <a:off x="3060950" y="2784650"/>
                <a:ext cx="26650" cy="332075"/>
              </a:xfrm>
              <a:custGeom>
                <a:rect b="b" l="l" r="r" t="t"/>
                <a:pathLst>
                  <a:path extrusionOk="0" h="13283" w="1066">
                    <a:moveTo>
                      <a:pt x="21" y="0"/>
                    </a:moveTo>
                    <a:lnTo>
                      <a:pt x="0" y="12680"/>
                    </a:lnTo>
                    <a:lnTo>
                      <a:pt x="1025" y="13283"/>
                    </a:lnTo>
                    <a:lnTo>
                      <a:pt x="1065" y="603"/>
                    </a:lnTo>
                    <a:lnTo>
                      <a:pt x="21" y="0"/>
                    </a:lnTo>
                    <a:close/>
                  </a:path>
                </a:pathLst>
              </a:custGeom>
              <a:solidFill>
                <a:srgbClr val="55CC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5"/>
              <p:cNvSpPr/>
              <p:nvPr/>
            </p:nvSpPr>
            <p:spPr>
              <a:xfrm>
                <a:off x="3115200" y="2816300"/>
                <a:ext cx="26650" cy="331575"/>
              </a:xfrm>
              <a:custGeom>
                <a:rect b="b" l="l" r="r" t="t"/>
                <a:pathLst>
                  <a:path extrusionOk="0" h="13263" w="1066">
                    <a:moveTo>
                      <a:pt x="41" y="0"/>
                    </a:moveTo>
                    <a:lnTo>
                      <a:pt x="1" y="12680"/>
                    </a:lnTo>
                    <a:lnTo>
                      <a:pt x="1046" y="13263"/>
                    </a:lnTo>
                    <a:lnTo>
                      <a:pt x="1066" y="603"/>
                    </a:lnTo>
                    <a:lnTo>
                      <a:pt x="41" y="0"/>
                    </a:lnTo>
                    <a:close/>
                  </a:path>
                </a:pathLst>
              </a:custGeom>
              <a:solidFill>
                <a:srgbClr val="55CC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5"/>
              <p:cNvSpPr/>
              <p:nvPr/>
            </p:nvSpPr>
            <p:spPr>
              <a:xfrm>
                <a:off x="3168950" y="2514875"/>
                <a:ext cx="225600" cy="289375"/>
              </a:xfrm>
              <a:custGeom>
                <a:rect b="b" l="l" r="r" t="t"/>
                <a:pathLst>
                  <a:path extrusionOk="0" h="11575" w="9024">
                    <a:moveTo>
                      <a:pt x="9023" y="0"/>
                    </a:moveTo>
                    <a:lnTo>
                      <a:pt x="7577" y="844"/>
                    </a:lnTo>
                    <a:lnTo>
                      <a:pt x="6552" y="1447"/>
                    </a:lnTo>
                    <a:lnTo>
                      <a:pt x="5386" y="2110"/>
                    </a:lnTo>
                    <a:lnTo>
                      <a:pt x="4361" y="2713"/>
                    </a:lnTo>
                    <a:lnTo>
                      <a:pt x="3216" y="3376"/>
                    </a:lnTo>
                    <a:lnTo>
                      <a:pt x="2171" y="3979"/>
                    </a:lnTo>
                    <a:lnTo>
                      <a:pt x="21" y="5225"/>
                    </a:lnTo>
                    <a:lnTo>
                      <a:pt x="1" y="11575"/>
                    </a:lnTo>
                    <a:lnTo>
                      <a:pt x="1" y="11575"/>
                    </a:lnTo>
                    <a:lnTo>
                      <a:pt x="2191" y="10289"/>
                    </a:lnTo>
                    <a:lnTo>
                      <a:pt x="3236" y="9686"/>
                    </a:lnTo>
                    <a:lnTo>
                      <a:pt x="4382" y="9023"/>
                    </a:lnTo>
                    <a:lnTo>
                      <a:pt x="5406" y="8420"/>
                    </a:lnTo>
                    <a:lnTo>
                      <a:pt x="6552" y="7757"/>
                    </a:lnTo>
                    <a:lnTo>
                      <a:pt x="7597" y="7154"/>
                    </a:lnTo>
                    <a:lnTo>
                      <a:pt x="9003" y="6350"/>
                    </a:lnTo>
                    <a:lnTo>
                      <a:pt x="9023" y="0"/>
                    </a:lnTo>
                    <a:close/>
                  </a:path>
                </a:pathLst>
              </a:custGeom>
              <a:solidFill>
                <a:srgbClr val="68E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5"/>
              <p:cNvSpPr/>
              <p:nvPr/>
            </p:nvSpPr>
            <p:spPr>
              <a:xfrm>
                <a:off x="2942400" y="2514875"/>
                <a:ext cx="227075" cy="289375"/>
              </a:xfrm>
              <a:custGeom>
                <a:rect b="b" l="l" r="r" t="t"/>
                <a:pathLst>
                  <a:path extrusionOk="0" h="11575" w="9083">
                    <a:moveTo>
                      <a:pt x="20" y="0"/>
                    </a:moveTo>
                    <a:lnTo>
                      <a:pt x="0" y="6350"/>
                    </a:lnTo>
                    <a:lnTo>
                      <a:pt x="1829" y="7395"/>
                    </a:lnTo>
                    <a:lnTo>
                      <a:pt x="2874" y="7998"/>
                    </a:lnTo>
                    <a:lnTo>
                      <a:pt x="4019" y="8661"/>
                    </a:lnTo>
                    <a:lnTo>
                      <a:pt x="5064" y="9264"/>
                    </a:lnTo>
                    <a:lnTo>
                      <a:pt x="6209" y="9927"/>
                    </a:lnTo>
                    <a:lnTo>
                      <a:pt x="7234" y="10530"/>
                    </a:lnTo>
                    <a:lnTo>
                      <a:pt x="9063" y="11575"/>
                    </a:lnTo>
                    <a:lnTo>
                      <a:pt x="9083" y="5225"/>
                    </a:lnTo>
                    <a:lnTo>
                      <a:pt x="7254" y="4180"/>
                    </a:lnTo>
                    <a:lnTo>
                      <a:pt x="6229" y="3597"/>
                    </a:lnTo>
                    <a:lnTo>
                      <a:pt x="5084" y="2914"/>
                    </a:lnTo>
                    <a:lnTo>
                      <a:pt x="4039" y="2331"/>
                    </a:lnTo>
                    <a:lnTo>
                      <a:pt x="2894" y="1668"/>
                    </a:lnTo>
                    <a:lnTo>
                      <a:pt x="1849" y="1065"/>
                    </a:lnTo>
                    <a:lnTo>
                      <a:pt x="2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5"/>
              <p:cNvSpPr/>
              <p:nvPr/>
            </p:nvSpPr>
            <p:spPr>
              <a:xfrm>
                <a:off x="2942900" y="2384250"/>
                <a:ext cx="451650" cy="261250"/>
              </a:xfrm>
              <a:custGeom>
                <a:rect b="b" l="l" r="r" t="t"/>
                <a:pathLst>
                  <a:path extrusionOk="0" h="10450" w="18066">
                    <a:moveTo>
                      <a:pt x="9003" y="1"/>
                    </a:moveTo>
                    <a:lnTo>
                      <a:pt x="0" y="5225"/>
                    </a:lnTo>
                    <a:lnTo>
                      <a:pt x="9063" y="10450"/>
                    </a:lnTo>
                    <a:lnTo>
                      <a:pt x="18065" y="5225"/>
                    </a:lnTo>
                    <a:lnTo>
                      <a:pt x="9003" y="1"/>
                    </a:lnTo>
                    <a:close/>
                  </a:path>
                </a:pathLst>
              </a:custGeom>
              <a:solidFill>
                <a:srgbClr val="55CC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5"/>
              <p:cNvSpPr/>
              <p:nvPr/>
            </p:nvSpPr>
            <p:spPr>
              <a:xfrm>
                <a:off x="3223225" y="2599275"/>
                <a:ext cx="26650" cy="172825"/>
              </a:xfrm>
              <a:custGeom>
                <a:rect b="b" l="l" r="r" t="t"/>
                <a:pathLst>
                  <a:path extrusionOk="0" h="6913" w="1066">
                    <a:moveTo>
                      <a:pt x="1045" y="0"/>
                    </a:moveTo>
                    <a:lnTo>
                      <a:pt x="0" y="603"/>
                    </a:lnTo>
                    <a:lnTo>
                      <a:pt x="20" y="6913"/>
                    </a:lnTo>
                    <a:lnTo>
                      <a:pt x="1065" y="6310"/>
                    </a:lnTo>
                    <a:lnTo>
                      <a:pt x="10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5"/>
              <p:cNvSpPr/>
              <p:nvPr/>
            </p:nvSpPr>
            <p:spPr>
              <a:xfrm>
                <a:off x="3277975" y="2567625"/>
                <a:ext cx="26150" cy="172825"/>
              </a:xfrm>
              <a:custGeom>
                <a:rect b="b" l="l" r="r" t="t"/>
                <a:pathLst>
                  <a:path extrusionOk="0" h="6913" w="1046">
                    <a:moveTo>
                      <a:pt x="1025" y="0"/>
                    </a:moveTo>
                    <a:lnTo>
                      <a:pt x="0" y="603"/>
                    </a:lnTo>
                    <a:lnTo>
                      <a:pt x="21" y="6913"/>
                    </a:lnTo>
                    <a:lnTo>
                      <a:pt x="1045" y="6310"/>
                    </a:lnTo>
                    <a:lnTo>
                      <a:pt x="10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5"/>
              <p:cNvSpPr/>
              <p:nvPr/>
            </p:nvSpPr>
            <p:spPr>
              <a:xfrm>
                <a:off x="3332725" y="2535975"/>
                <a:ext cx="26150" cy="172825"/>
              </a:xfrm>
              <a:custGeom>
                <a:rect b="b" l="l" r="r" t="t"/>
                <a:pathLst>
                  <a:path extrusionOk="0" h="6913" w="1046">
                    <a:moveTo>
                      <a:pt x="1026" y="0"/>
                    </a:moveTo>
                    <a:lnTo>
                      <a:pt x="1" y="603"/>
                    </a:lnTo>
                    <a:lnTo>
                      <a:pt x="1" y="6913"/>
                    </a:lnTo>
                    <a:lnTo>
                      <a:pt x="1046" y="6310"/>
                    </a:lnTo>
                    <a:lnTo>
                      <a:pt x="10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5"/>
              <p:cNvSpPr/>
              <p:nvPr/>
            </p:nvSpPr>
            <p:spPr>
              <a:xfrm>
                <a:off x="2988100" y="2541500"/>
                <a:ext cx="26650" cy="173350"/>
              </a:xfrm>
              <a:custGeom>
                <a:rect b="b" l="l" r="r" t="t"/>
                <a:pathLst>
                  <a:path extrusionOk="0" h="6934" w="1066">
                    <a:moveTo>
                      <a:pt x="21" y="0"/>
                    </a:moveTo>
                    <a:lnTo>
                      <a:pt x="1" y="6330"/>
                    </a:lnTo>
                    <a:lnTo>
                      <a:pt x="1046" y="6933"/>
                    </a:lnTo>
                    <a:lnTo>
                      <a:pt x="1066" y="603"/>
                    </a:lnTo>
                    <a:lnTo>
                      <a:pt x="21" y="0"/>
                    </a:lnTo>
                    <a:close/>
                  </a:path>
                </a:pathLst>
              </a:custGeom>
              <a:solidFill>
                <a:srgbClr val="55CC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5"/>
              <p:cNvSpPr/>
              <p:nvPr/>
            </p:nvSpPr>
            <p:spPr>
              <a:xfrm>
                <a:off x="3042875" y="2573150"/>
                <a:ext cx="26650" cy="173350"/>
              </a:xfrm>
              <a:custGeom>
                <a:rect b="b" l="l" r="r" t="t"/>
                <a:pathLst>
                  <a:path extrusionOk="0" h="6934" w="1066">
                    <a:moveTo>
                      <a:pt x="20" y="0"/>
                    </a:moveTo>
                    <a:lnTo>
                      <a:pt x="0" y="6330"/>
                    </a:lnTo>
                    <a:lnTo>
                      <a:pt x="1045" y="6933"/>
                    </a:lnTo>
                    <a:lnTo>
                      <a:pt x="1065" y="583"/>
                    </a:lnTo>
                    <a:lnTo>
                      <a:pt x="20" y="0"/>
                    </a:lnTo>
                    <a:close/>
                  </a:path>
                </a:pathLst>
              </a:custGeom>
              <a:solidFill>
                <a:srgbClr val="55CC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5"/>
              <p:cNvSpPr/>
              <p:nvPr/>
            </p:nvSpPr>
            <p:spPr>
              <a:xfrm>
                <a:off x="3097625" y="2604800"/>
                <a:ext cx="26150" cy="173350"/>
              </a:xfrm>
              <a:custGeom>
                <a:rect b="b" l="l" r="r" t="t"/>
                <a:pathLst>
                  <a:path extrusionOk="0" h="6934" w="1046">
                    <a:moveTo>
                      <a:pt x="20" y="0"/>
                    </a:moveTo>
                    <a:lnTo>
                      <a:pt x="0" y="6330"/>
                    </a:lnTo>
                    <a:lnTo>
                      <a:pt x="1025" y="6933"/>
                    </a:lnTo>
                    <a:lnTo>
                      <a:pt x="1045" y="583"/>
                    </a:lnTo>
                    <a:lnTo>
                      <a:pt x="20" y="0"/>
                    </a:lnTo>
                    <a:close/>
                  </a:path>
                </a:pathLst>
              </a:custGeom>
              <a:solidFill>
                <a:srgbClr val="55CC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5"/>
              <p:cNvSpPr/>
              <p:nvPr/>
            </p:nvSpPr>
            <p:spPr>
              <a:xfrm>
                <a:off x="3014725" y="2258150"/>
                <a:ext cx="151250" cy="343150"/>
              </a:xfrm>
              <a:custGeom>
                <a:rect b="b" l="l" r="r" t="t"/>
                <a:pathLst>
                  <a:path extrusionOk="0" h="13726" w="6050">
                    <a:moveTo>
                      <a:pt x="6049" y="1"/>
                    </a:moveTo>
                    <a:lnTo>
                      <a:pt x="1" y="10309"/>
                    </a:lnTo>
                    <a:lnTo>
                      <a:pt x="6049" y="13726"/>
                    </a:lnTo>
                    <a:lnTo>
                      <a:pt x="60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5"/>
              <p:cNvSpPr/>
              <p:nvPr/>
            </p:nvSpPr>
            <p:spPr>
              <a:xfrm>
                <a:off x="3165950" y="2258150"/>
                <a:ext cx="151225" cy="343150"/>
              </a:xfrm>
              <a:custGeom>
                <a:rect b="b" l="l" r="r" t="t"/>
                <a:pathLst>
                  <a:path extrusionOk="0" h="13726" w="6049">
                    <a:moveTo>
                      <a:pt x="0" y="1"/>
                    </a:moveTo>
                    <a:lnTo>
                      <a:pt x="0" y="13726"/>
                    </a:lnTo>
                    <a:lnTo>
                      <a:pt x="6049" y="10309"/>
                    </a:lnTo>
                    <a:lnTo>
                      <a:pt x="0" y="1"/>
                    </a:lnTo>
                    <a:close/>
                  </a:path>
                </a:pathLst>
              </a:custGeom>
              <a:solidFill>
                <a:srgbClr val="68E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5"/>
              <p:cNvSpPr/>
              <p:nvPr/>
            </p:nvSpPr>
            <p:spPr>
              <a:xfrm>
                <a:off x="4770525" y="3441750"/>
                <a:ext cx="95975" cy="142200"/>
              </a:xfrm>
              <a:custGeom>
                <a:rect b="b" l="l" r="r" t="t"/>
                <a:pathLst>
                  <a:path extrusionOk="0" h="5688" w="3839">
                    <a:moveTo>
                      <a:pt x="1" y="0"/>
                    </a:moveTo>
                    <a:lnTo>
                      <a:pt x="1" y="3477"/>
                    </a:lnTo>
                    <a:lnTo>
                      <a:pt x="3839" y="5687"/>
                    </a:lnTo>
                    <a:lnTo>
                      <a:pt x="3839" y="2211"/>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5"/>
              <p:cNvSpPr/>
              <p:nvPr/>
            </p:nvSpPr>
            <p:spPr>
              <a:xfrm>
                <a:off x="4651975" y="3375925"/>
                <a:ext cx="95975" cy="142200"/>
              </a:xfrm>
              <a:custGeom>
                <a:rect b="b" l="l" r="r" t="t"/>
                <a:pathLst>
                  <a:path extrusionOk="0" h="5688" w="3839">
                    <a:moveTo>
                      <a:pt x="0" y="1"/>
                    </a:moveTo>
                    <a:lnTo>
                      <a:pt x="0" y="3457"/>
                    </a:lnTo>
                    <a:lnTo>
                      <a:pt x="3838" y="5688"/>
                    </a:lnTo>
                    <a:lnTo>
                      <a:pt x="3838" y="2211"/>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5"/>
              <p:cNvSpPr/>
              <p:nvPr/>
            </p:nvSpPr>
            <p:spPr>
              <a:xfrm>
                <a:off x="5433150" y="2529450"/>
                <a:ext cx="177875" cy="1375500"/>
              </a:xfrm>
              <a:custGeom>
                <a:rect b="b" l="l" r="r" t="t"/>
                <a:pathLst>
                  <a:path extrusionOk="0" h="55020" w="7115">
                    <a:moveTo>
                      <a:pt x="7114" y="0"/>
                    </a:moveTo>
                    <a:lnTo>
                      <a:pt x="141" y="4039"/>
                    </a:lnTo>
                    <a:lnTo>
                      <a:pt x="141" y="5948"/>
                    </a:lnTo>
                    <a:lnTo>
                      <a:pt x="141" y="6973"/>
                    </a:lnTo>
                    <a:lnTo>
                      <a:pt x="121" y="8782"/>
                    </a:lnTo>
                    <a:lnTo>
                      <a:pt x="121" y="9786"/>
                    </a:lnTo>
                    <a:lnTo>
                      <a:pt x="121" y="11595"/>
                    </a:lnTo>
                    <a:lnTo>
                      <a:pt x="121" y="12620"/>
                    </a:lnTo>
                    <a:lnTo>
                      <a:pt x="121" y="14428"/>
                    </a:lnTo>
                    <a:lnTo>
                      <a:pt x="101" y="15433"/>
                    </a:lnTo>
                    <a:lnTo>
                      <a:pt x="101" y="17241"/>
                    </a:lnTo>
                    <a:lnTo>
                      <a:pt x="101" y="18266"/>
                    </a:lnTo>
                    <a:lnTo>
                      <a:pt x="101" y="20075"/>
                    </a:lnTo>
                    <a:lnTo>
                      <a:pt x="101" y="21080"/>
                    </a:lnTo>
                    <a:lnTo>
                      <a:pt x="81" y="22888"/>
                    </a:lnTo>
                    <a:lnTo>
                      <a:pt x="81" y="23913"/>
                    </a:lnTo>
                    <a:lnTo>
                      <a:pt x="81" y="25722"/>
                    </a:lnTo>
                    <a:lnTo>
                      <a:pt x="81" y="26726"/>
                    </a:lnTo>
                    <a:lnTo>
                      <a:pt x="81" y="28535"/>
                    </a:lnTo>
                    <a:lnTo>
                      <a:pt x="61" y="29560"/>
                    </a:lnTo>
                    <a:lnTo>
                      <a:pt x="61" y="31368"/>
                    </a:lnTo>
                    <a:lnTo>
                      <a:pt x="61" y="32373"/>
                    </a:lnTo>
                    <a:lnTo>
                      <a:pt x="61" y="34181"/>
                    </a:lnTo>
                    <a:lnTo>
                      <a:pt x="61" y="35206"/>
                    </a:lnTo>
                    <a:lnTo>
                      <a:pt x="41" y="36995"/>
                    </a:lnTo>
                    <a:lnTo>
                      <a:pt x="41" y="38020"/>
                    </a:lnTo>
                    <a:lnTo>
                      <a:pt x="41" y="39828"/>
                    </a:lnTo>
                    <a:lnTo>
                      <a:pt x="41" y="40833"/>
                    </a:lnTo>
                    <a:lnTo>
                      <a:pt x="41" y="42662"/>
                    </a:lnTo>
                    <a:lnTo>
                      <a:pt x="41" y="43666"/>
                    </a:lnTo>
                    <a:lnTo>
                      <a:pt x="21" y="45475"/>
                    </a:lnTo>
                    <a:lnTo>
                      <a:pt x="21" y="46500"/>
                    </a:lnTo>
                    <a:lnTo>
                      <a:pt x="21" y="48288"/>
                    </a:lnTo>
                    <a:lnTo>
                      <a:pt x="21" y="49313"/>
                    </a:lnTo>
                    <a:lnTo>
                      <a:pt x="1" y="55020"/>
                    </a:lnTo>
                    <a:lnTo>
                      <a:pt x="6974" y="50961"/>
                    </a:lnTo>
                    <a:lnTo>
                      <a:pt x="6974" y="45294"/>
                    </a:lnTo>
                    <a:lnTo>
                      <a:pt x="6994" y="44269"/>
                    </a:lnTo>
                    <a:lnTo>
                      <a:pt x="6994" y="42481"/>
                    </a:lnTo>
                    <a:lnTo>
                      <a:pt x="6994" y="41456"/>
                    </a:lnTo>
                    <a:lnTo>
                      <a:pt x="6994" y="39647"/>
                    </a:lnTo>
                    <a:lnTo>
                      <a:pt x="6994" y="38622"/>
                    </a:lnTo>
                    <a:lnTo>
                      <a:pt x="7014" y="36814"/>
                    </a:lnTo>
                    <a:lnTo>
                      <a:pt x="7014" y="35809"/>
                    </a:lnTo>
                    <a:lnTo>
                      <a:pt x="7014" y="34001"/>
                    </a:lnTo>
                    <a:lnTo>
                      <a:pt x="7014" y="32976"/>
                    </a:lnTo>
                    <a:lnTo>
                      <a:pt x="7034" y="31187"/>
                    </a:lnTo>
                    <a:lnTo>
                      <a:pt x="7034" y="30162"/>
                    </a:lnTo>
                    <a:lnTo>
                      <a:pt x="7034" y="28354"/>
                    </a:lnTo>
                    <a:lnTo>
                      <a:pt x="7034" y="27329"/>
                    </a:lnTo>
                    <a:lnTo>
                      <a:pt x="7034" y="25541"/>
                    </a:lnTo>
                    <a:lnTo>
                      <a:pt x="7034" y="24516"/>
                    </a:lnTo>
                    <a:lnTo>
                      <a:pt x="7054" y="22707"/>
                    </a:lnTo>
                    <a:lnTo>
                      <a:pt x="7054" y="21682"/>
                    </a:lnTo>
                    <a:lnTo>
                      <a:pt x="7054" y="19894"/>
                    </a:lnTo>
                    <a:lnTo>
                      <a:pt x="7054" y="18869"/>
                    </a:lnTo>
                    <a:lnTo>
                      <a:pt x="7074" y="17061"/>
                    </a:lnTo>
                    <a:lnTo>
                      <a:pt x="7074" y="16036"/>
                    </a:lnTo>
                    <a:lnTo>
                      <a:pt x="7074" y="14227"/>
                    </a:lnTo>
                    <a:lnTo>
                      <a:pt x="7074" y="13222"/>
                    </a:lnTo>
                    <a:lnTo>
                      <a:pt x="7074" y="11414"/>
                    </a:lnTo>
                    <a:lnTo>
                      <a:pt x="7094" y="10389"/>
                    </a:lnTo>
                    <a:lnTo>
                      <a:pt x="7094" y="8601"/>
                    </a:lnTo>
                    <a:lnTo>
                      <a:pt x="7094" y="7576"/>
                    </a:lnTo>
                    <a:lnTo>
                      <a:pt x="7094" y="5767"/>
                    </a:lnTo>
                    <a:lnTo>
                      <a:pt x="7094" y="4742"/>
                    </a:lnTo>
                    <a:lnTo>
                      <a:pt x="7114" y="2954"/>
                    </a:lnTo>
                    <a:lnTo>
                      <a:pt x="7114" y="1929"/>
                    </a:lnTo>
                    <a:lnTo>
                      <a:pt x="7114" y="0"/>
                    </a:lnTo>
                    <a:close/>
                  </a:path>
                </a:pathLst>
              </a:custGeom>
              <a:solidFill>
                <a:srgbClr val="FFC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5"/>
              <p:cNvSpPr/>
              <p:nvPr/>
            </p:nvSpPr>
            <p:spPr>
              <a:xfrm>
                <a:off x="5257825" y="2529450"/>
                <a:ext cx="178875" cy="1375500"/>
              </a:xfrm>
              <a:custGeom>
                <a:rect b="b" l="l" r="r" t="t"/>
                <a:pathLst>
                  <a:path extrusionOk="0" h="55020" w="7155">
                    <a:moveTo>
                      <a:pt x="141" y="0"/>
                    </a:moveTo>
                    <a:lnTo>
                      <a:pt x="141" y="1909"/>
                    </a:lnTo>
                    <a:lnTo>
                      <a:pt x="141" y="2914"/>
                    </a:lnTo>
                    <a:lnTo>
                      <a:pt x="121" y="4722"/>
                    </a:lnTo>
                    <a:lnTo>
                      <a:pt x="121" y="5727"/>
                    </a:lnTo>
                    <a:lnTo>
                      <a:pt x="121" y="7536"/>
                    </a:lnTo>
                    <a:lnTo>
                      <a:pt x="121" y="8540"/>
                    </a:lnTo>
                    <a:lnTo>
                      <a:pt x="121" y="10349"/>
                    </a:lnTo>
                    <a:lnTo>
                      <a:pt x="101" y="11354"/>
                    </a:lnTo>
                    <a:lnTo>
                      <a:pt x="101" y="13162"/>
                    </a:lnTo>
                    <a:lnTo>
                      <a:pt x="101" y="14167"/>
                    </a:lnTo>
                    <a:lnTo>
                      <a:pt x="101" y="15975"/>
                    </a:lnTo>
                    <a:lnTo>
                      <a:pt x="101" y="17000"/>
                    </a:lnTo>
                    <a:lnTo>
                      <a:pt x="81" y="18789"/>
                    </a:lnTo>
                    <a:lnTo>
                      <a:pt x="81" y="19794"/>
                    </a:lnTo>
                    <a:lnTo>
                      <a:pt x="81" y="21602"/>
                    </a:lnTo>
                    <a:lnTo>
                      <a:pt x="81" y="22607"/>
                    </a:lnTo>
                    <a:lnTo>
                      <a:pt x="81" y="24415"/>
                    </a:lnTo>
                    <a:lnTo>
                      <a:pt x="81" y="25440"/>
                    </a:lnTo>
                    <a:lnTo>
                      <a:pt x="61" y="27229"/>
                    </a:lnTo>
                    <a:lnTo>
                      <a:pt x="61" y="28233"/>
                    </a:lnTo>
                    <a:lnTo>
                      <a:pt x="61" y="30042"/>
                    </a:lnTo>
                    <a:lnTo>
                      <a:pt x="61" y="31067"/>
                    </a:lnTo>
                    <a:lnTo>
                      <a:pt x="41" y="32855"/>
                    </a:lnTo>
                    <a:lnTo>
                      <a:pt x="41" y="33860"/>
                    </a:lnTo>
                    <a:lnTo>
                      <a:pt x="41" y="35668"/>
                    </a:lnTo>
                    <a:lnTo>
                      <a:pt x="41" y="36673"/>
                    </a:lnTo>
                    <a:lnTo>
                      <a:pt x="41" y="38482"/>
                    </a:lnTo>
                    <a:lnTo>
                      <a:pt x="41" y="39507"/>
                    </a:lnTo>
                    <a:lnTo>
                      <a:pt x="21" y="41295"/>
                    </a:lnTo>
                    <a:lnTo>
                      <a:pt x="21" y="42320"/>
                    </a:lnTo>
                    <a:lnTo>
                      <a:pt x="21" y="44108"/>
                    </a:lnTo>
                    <a:lnTo>
                      <a:pt x="21" y="45133"/>
                    </a:lnTo>
                    <a:lnTo>
                      <a:pt x="1" y="50961"/>
                    </a:lnTo>
                    <a:lnTo>
                      <a:pt x="7014" y="55020"/>
                    </a:lnTo>
                    <a:lnTo>
                      <a:pt x="7034" y="49172"/>
                    </a:lnTo>
                    <a:lnTo>
                      <a:pt x="7034" y="48168"/>
                    </a:lnTo>
                    <a:lnTo>
                      <a:pt x="7034" y="46359"/>
                    </a:lnTo>
                    <a:lnTo>
                      <a:pt x="7034" y="45354"/>
                    </a:lnTo>
                    <a:lnTo>
                      <a:pt x="7054" y="43546"/>
                    </a:lnTo>
                    <a:lnTo>
                      <a:pt x="7054" y="42541"/>
                    </a:lnTo>
                    <a:lnTo>
                      <a:pt x="7054" y="40732"/>
                    </a:lnTo>
                    <a:lnTo>
                      <a:pt x="7054" y="39728"/>
                    </a:lnTo>
                    <a:lnTo>
                      <a:pt x="7054" y="37919"/>
                    </a:lnTo>
                    <a:lnTo>
                      <a:pt x="7054" y="36914"/>
                    </a:lnTo>
                    <a:lnTo>
                      <a:pt x="7074" y="35106"/>
                    </a:lnTo>
                    <a:lnTo>
                      <a:pt x="7074" y="34101"/>
                    </a:lnTo>
                    <a:lnTo>
                      <a:pt x="7074" y="32293"/>
                    </a:lnTo>
                    <a:lnTo>
                      <a:pt x="7074" y="31288"/>
                    </a:lnTo>
                    <a:lnTo>
                      <a:pt x="7094" y="29479"/>
                    </a:lnTo>
                    <a:lnTo>
                      <a:pt x="7094" y="28475"/>
                    </a:lnTo>
                    <a:lnTo>
                      <a:pt x="7094" y="26666"/>
                    </a:lnTo>
                    <a:lnTo>
                      <a:pt x="7094" y="25661"/>
                    </a:lnTo>
                    <a:lnTo>
                      <a:pt x="7094" y="23853"/>
                    </a:lnTo>
                    <a:lnTo>
                      <a:pt x="7094" y="22828"/>
                    </a:lnTo>
                    <a:lnTo>
                      <a:pt x="7114" y="21039"/>
                    </a:lnTo>
                    <a:lnTo>
                      <a:pt x="7114" y="20035"/>
                    </a:lnTo>
                    <a:lnTo>
                      <a:pt x="7114" y="18226"/>
                    </a:lnTo>
                    <a:lnTo>
                      <a:pt x="7114" y="17201"/>
                    </a:lnTo>
                    <a:lnTo>
                      <a:pt x="7114" y="15413"/>
                    </a:lnTo>
                    <a:lnTo>
                      <a:pt x="7134" y="14388"/>
                    </a:lnTo>
                    <a:lnTo>
                      <a:pt x="7134" y="12600"/>
                    </a:lnTo>
                    <a:lnTo>
                      <a:pt x="7134" y="11575"/>
                    </a:lnTo>
                    <a:lnTo>
                      <a:pt x="7134" y="9786"/>
                    </a:lnTo>
                    <a:lnTo>
                      <a:pt x="7134" y="8761"/>
                    </a:lnTo>
                    <a:lnTo>
                      <a:pt x="7154" y="6973"/>
                    </a:lnTo>
                    <a:lnTo>
                      <a:pt x="7154" y="5968"/>
                    </a:lnTo>
                    <a:lnTo>
                      <a:pt x="7154" y="4039"/>
                    </a:lnTo>
                    <a:lnTo>
                      <a:pt x="14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5"/>
              <p:cNvSpPr/>
              <p:nvPr/>
            </p:nvSpPr>
            <p:spPr>
              <a:xfrm>
                <a:off x="5261350" y="2427950"/>
                <a:ext cx="349675" cy="202500"/>
              </a:xfrm>
              <a:custGeom>
                <a:rect b="b" l="l" r="r" t="t"/>
                <a:pathLst>
                  <a:path extrusionOk="0" h="8100" w="13987">
                    <a:moveTo>
                      <a:pt x="6973" y="1"/>
                    </a:moveTo>
                    <a:lnTo>
                      <a:pt x="0" y="4060"/>
                    </a:lnTo>
                    <a:lnTo>
                      <a:pt x="7013" y="8099"/>
                    </a:lnTo>
                    <a:lnTo>
                      <a:pt x="13986" y="4060"/>
                    </a:lnTo>
                    <a:lnTo>
                      <a:pt x="6973" y="1"/>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5"/>
              <p:cNvSpPr/>
              <p:nvPr/>
            </p:nvSpPr>
            <p:spPr>
              <a:xfrm>
                <a:off x="5258325" y="3632150"/>
                <a:ext cx="175350" cy="126625"/>
              </a:xfrm>
              <a:custGeom>
                <a:rect b="b" l="l" r="r" t="t"/>
                <a:pathLst>
                  <a:path extrusionOk="0" h="5065" w="7014">
                    <a:moveTo>
                      <a:pt x="1" y="0"/>
                    </a:moveTo>
                    <a:lnTo>
                      <a:pt x="1" y="1025"/>
                    </a:lnTo>
                    <a:lnTo>
                      <a:pt x="7014" y="5064"/>
                    </a:lnTo>
                    <a:lnTo>
                      <a:pt x="7014" y="4060"/>
                    </a:lnTo>
                    <a:lnTo>
                      <a:pt x="1" y="0"/>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5"/>
              <p:cNvSpPr/>
              <p:nvPr/>
            </p:nvSpPr>
            <p:spPr>
              <a:xfrm>
                <a:off x="5258325" y="3561825"/>
                <a:ext cx="175350" cy="126600"/>
              </a:xfrm>
              <a:custGeom>
                <a:rect b="b" l="l" r="r" t="t"/>
                <a:pathLst>
                  <a:path extrusionOk="0" h="5064" w="7014">
                    <a:moveTo>
                      <a:pt x="1" y="0"/>
                    </a:moveTo>
                    <a:lnTo>
                      <a:pt x="1" y="1025"/>
                    </a:lnTo>
                    <a:lnTo>
                      <a:pt x="7014" y="5064"/>
                    </a:lnTo>
                    <a:lnTo>
                      <a:pt x="7014" y="4059"/>
                    </a:lnTo>
                    <a:lnTo>
                      <a:pt x="1" y="0"/>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5"/>
              <p:cNvSpPr/>
              <p:nvPr/>
            </p:nvSpPr>
            <p:spPr>
              <a:xfrm>
                <a:off x="5258825" y="3491475"/>
                <a:ext cx="175350" cy="126625"/>
              </a:xfrm>
              <a:custGeom>
                <a:rect b="b" l="l" r="r" t="t"/>
                <a:pathLst>
                  <a:path extrusionOk="0" h="5065" w="7014">
                    <a:moveTo>
                      <a:pt x="1" y="1"/>
                    </a:moveTo>
                    <a:lnTo>
                      <a:pt x="1" y="1026"/>
                    </a:lnTo>
                    <a:lnTo>
                      <a:pt x="7014" y="5065"/>
                    </a:lnTo>
                    <a:lnTo>
                      <a:pt x="7014" y="4060"/>
                    </a:lnTo>
                    <a:lnTo>
                      <a:pt x="1" y="1"/>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5"/>
              <p:cNvSpPr/>
              <p:nvPr/>
            </p:nvSpPr>
            <p:spPr>
              <a:xfrm>
                <a:off x="5258825" y="3421150"/>
                <a:ext cx="175350" cy="126625"/>
              </a:xfrm>
              <a:custGeom>
                <a:rect b="b" l="l" r="r" t="t"/>
                <a:pathLst>
                  <a:path extrusionOk="0" h="5065" w="7014">
                    <a:moveTo>
                      <a:pt x="1" y="0"/>
                    </a:moveTo>
                    <a:lnTo>
                      <a:pt x="1" y="1005"/>
                    </a:lnTo>
                    <a:lnTo>
                      <a:pt x="7014" y="5064"/>
                    </a:lnTo>
                    <a:lnTo>
                      <a:pt x="7014" y="4060"/>
                    </a:lnTo>
                    <a:lnTo>
                      <a:pt x="1" y="0"/>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5"/>
              <p:cNvSpPr/>
              <p:nvPr/>
            </p:nvSpPr>
            <p:spPr>
              <a:xfrm>
                <a:off x="5258825" y="3350825"/>
                <a:ext cx="175350" cy="126625"/>
              </a:xfrm>
              <a:custGeom>
                <a:rect b="b" l="l" r="r" t="t"/>
                <a:pathLst>
                  <a:path extrusionOk="0" h="5065" w="7014">
                    <a:moveTo>
                      <a:pt x="1" y="0"/>
                    </a:moveTo>
                    <a:lnTo>
                      <a:pt x="1" y="1005"/>
                    </a:lnTo>
                    <a:lnTo>
                      <a:pt x="7014" y="5064"/>
                    </a:lnTo>
                    <a:lnTo>
                      <a:pt x="7014" y="4059"/>
                    </a:lnTo>
                    <a:lnTo>
                      <a:pt x="1" y="0"/>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5"/>
              <p:cNvSpPr/>
              <p:nvPr/>
            </p:nvSpPr>
            <p:spPr>
              <a:xfrm>
                <a:off x="5259325" y="3280475"/>
                <a:ext cx="175375" cy="126625"/>
              </a:xfrm>
              <a:custGeom>
                <a:rect b="b" l="l" r="r" t="t"/>
                <a:pathLst>
                  <a:path extrusionOk="0" h="5065" w="7015">
                    <a:moveTo>
                      <a:pt x="1" y="1"/>
                    </a:moveTo>
                    <a:lnTo>
                      <a:pt x="1" y="1026"/>
                    </a:lnTo>
                    <a:lnTo>
                      <a:pt x="7014" y="5065"/>
                    </a:lnTo>
                    <a:lnTo>
                      <a:pt x="7014" y="4060"/>
                    </a:lnTo>
                    <a:lnTo>
                      <a:pt x="1" y="1"/>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5"/>
              <p:cNvSpPr/>
              <p:nvPr/>
            </p:nvSpPr>
            <p:spPr>
              <a:xfrm>
                <a:off x="5259325" y="3210150"/>
                <a:ext cx="175375" cy="126625"/>
              </a:xfrm>
              <a:custGeom>
                <a:rect b="b" l="l" r="r" t="t"/>
                <a:pathLst>
                  <a:path extrusionOk="0" h="5065" w="7015">
                    <a:moveTo>
                      <a:pt x="1" y="1"/>
                    </a:moveTo>
                    <a:lnTo>
                      <a:pt x="1" y="1005"/>
                    </a:lnTo>
                    <a:lnTo>
                      <a:pt x="7014" y="5065"/>
                    </a:lnTo>
                    <a:lnTo>
                      <a:pt x="7014" y="4060"/>
                    </a:lnTo>
                    <a:lnTo>
                      <a:pt x="1" y="1"/>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5"/>
              <p:cNvSpPr/>
              <p:nvPr/>
            </p:nvSpPr>
            <p:spPr>
              <a:xfrm>
                <a:off x="5259825" y="3139825"/>
                <a:ext cx="175375" cy="126625"/>
              </a:xfrm>
              <a:custGeom>
                <a:rect b="b" l="l" r="r" t="t"/>
                <a:pathLst>
                  <a:path extrusionOk="0" h="5065" w="7015">
                    <a:moveTo>
                      <a:pt x="1" y="0"/>
                    </a:moveTo>
                    <a:lnTo>
                      <a:pt x="1" y="1025"/>
                    </a:lnTo>
                    <a:lnTo>
                      <a:pt x="7014" y="5064"/>
                    </a:lnTo>
                    <a:lnTo>
                      <a:pt x="7014" y="4060"/>
                    </a:lnTo>
                    <a:lnTo>
                      <a:pt x="1" y="0"/>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5"/>
              <p:cNvSpPr/>
              <p:nvPr/>
            </p:nvSpPr>
            <p:spPr>
              <a:xfrm>
                <a:off x="5259825" y="3069500"/>
                <a:ext cx="175375" cy="126600"/>
              </a:xfrm>
              <a:custGeom>
                <a:rect b="b" l="l" r="r" t="t"/>
                <a:pathLst>
                  <a:path extrusionOk="0" h="5064" w="7015">
                    <a:moveTo>
                      <a:pt x="1" y="0"/>
                    </a:moveTo>
                    <a:lnTo>
                      <a:pt x="1" y="1005"/>
                    </a:lnTo>
                    <a:lnTo>
                      <a:pt x="7014" y="5064"/>
                    </a:lnTo>
                    <a:lnTo>
                      <a:pt x="7014" y="4059"/>
                    </a:lnTo>
                    <a:lnTo>
                      <a:pt x="1" y="0"/>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5"/>
              <p:cNvSpPr/>
              <p:nvPr/>
            </p:nvSpPr>
            <p:spPr>
              <a:xfrm>
                <a:off x="5259825" y="2999150"/>
                <a:ext cx="175375" cy="126625"/>
              </a:xfrm>
              <a:custGeom>
                <a:rect b="b" l="l" r="r" t="t"/>
                <a:pathLst>
                  <a:path extrusionOk="0" h="5065" w="7015">
                    <a:moveTo>
                      <a:pt x="1" y="1"/>
                    </a:moveTo>
                    <a:lnTo>
                      <a:pt x="1" y="1006"/>
                    </a:lnTo>
                    <a:lnTo>
                      <a:pt x="7014" y="5065"/>
                    </a:lnTo>
                    <a:lnTo>
                      <a:pt x="7014" y="4040"/>
                    </a:lnTo>
                    <a:lnTo>
                      <a:pt x="1" y="1"/>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5"/>
              <p:cNvSpPr/>
              <p:nvPr/>
            </p:nvSpPr>
            <p:spPr>
              <a:xfrm>
                <a:off x="5260350" y="2928825"/>
                <a:ext cx="175350" cy="126625"/>
              </a:xfrm>
              <a:custGeom>
                <a:rect b="b" l="l" r="r" t="t"/>
                <a:pathLst>
                  <a:path extrusionOk="0" h="5065" w="7014">
                    <a:moveTo>
                      <a:pt x="0" y="0"/>
                    </a:moveTo>
                    <a:lnTo>
                      <a:pt x="0" y="1025"/>
                    </a:lnTo>
                    <a:lnTo>
                      <a:pt x="7013" y="5064"/>
                    </a:lnTo>
                    <a:lnTo>
                      <a:pt x="7013" y="4060"/>
                    </a:lnTo>
                    <a:lnTo>
                      <a:pt x="0" y="0"/>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5"/>
              <p:cNvSpPr/>
              <p:nvPr/>
            </p:nvSpPr>
            <p:spPr>
              <a:xfrm>
                <a:off x="5260350" y="2858500"/>
                <a:ext cx="175350" cy="126625"/>
              </a:xfrm>
              <a:custGeom>
                <a:rect b="b" l="l" r="r" t="t"/>
                <a:pathLst>
                  <a:path extrusionOk="0" h="5065" w="7014">
                    <a:moveTo>
                      <a:pt x="0" y="0"/>
                    </a:moveTo>
                    <a:lnTo>
                      <a:pt x="0" y="1005"/>
                    </a:lnTo>
                    <a:lnTo>
                      <a:pt x="7013" y="5064"/>
                    </a:lnTo>
                    <a:lnTo>
                      <a:pt x="7013" y="4039"/>
                    </a:lnTo>
                    <a:lnTo>
                      <a:pt x="0" y="0"/>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5"/>
              <p:cNvSpPr/>
              <p:nvPr/>
            </p:nvSpPr>
            <p:spPr>
              <a:xfrm>
                <a:off x="5260350" y="2788150"/>
                <a:ext cx="175850" cy="126625"/>
              </a:xfrm>
              <a:custGeom>
                <a:rect b="b" l="l" r="r" t="t"/>
                <a:pathLst>
                  <a:path extrusionOk="0" h="5065" w="7034">
                    <a:moveTo>
                      <a:pt x="20" y="1"/>
                    </a:moveTo>
                    <a:lnTo>
                      <a:pt x="0" y="1006"/>
                    </a:lnTo>
                    <a:lnTo>
                      <a:pt x="7013" y="5065"/>
                    </a:lnTo>
                    <a:lnTo>
                      <a:pt x="7033" y="4040"/>
                    </a:lnTo>
                    <a:lnTo>
                      <a:pt x="20" y="1"/>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5"/>
              <p:cNvSpPr/>
              <p:nvPr/>
            </p:nvSpPr>
            <p:spPr>
              <a:xfrm>
                <a:off x="5260850" y="2717825"/>
                <a:ext cx="175350" cy="126625"/>
              </a:xfrm>
              <a:custGeom>
                <a:rect b="b" l="l" r="r" t="t"/>
                <a:pathLst>
                  <a:path extrusionOk="0" h="5065" w="7014">
                    <a:moveTo>
                      <a:pt x="0" y="1"/>
                    </a:moveTo>
                    <a:lnTo>
                      <a:pt x="0" y="1005"/>
                    </a:lnTo>
                    <a:lnTo>
                      <a:pt x="7013" y="5065"/>
                    </a:lnTo>
                    <a:lnTo>
                      <a:pt x="7013" y="4040"/>
                    </a:lnTo>
                    <a:lnTo>
                      <a:pt x="0" y="1"/>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5"/>
              <p:cNvSpPr/>
              <p:nvPr/>
            </p:nvSpPr>
            <p:spPr>
              <a:xfrm>
                <a:off x="5260850" y="2647500"/>
                <a:ext cx="175350" cy="126625"/>
              </a:xfrm>
              <a:custGeom>
                <a:rect b="b" l="l" r="r" t="t"/>
                <a:pathLst>
                  <a:path extrusionOk="0" h="5065" w="7014">
                    <a:moveTo>
                      <a:pt x="0" y="0"/>
                    </a:moveTo>
                    <a:lnTo>
                      <a:pt x="0" y="1005"/>
                    </a:lnTo>
                    <a:lnTo>
                      <a:pt x="7013" y="5064"/>
                    </a:lnTo>
                    <a:lnTo>
                      <a:pt x="7013" y="4039"/>
                    </a:lnTo>
                    <a:lnTo>
                      <a:pt x="0" y="0"/>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5"/>
              <p:cNvSpPr/>
              <p:nvPr/>
            </p:nvSpPr>
            <p:spPr>
              <a:xfrm>
                <a:off x="5261350" y="2577175"/>
                <a:ext cx="175350" cy="126600"/>
              </a:xfrm>
              <a:custGeom>
                <a:rect b="b" l="l" r="r" t="t"/>
                <a:pathLst>
                  <a:path extrusionOk="0" h="5064" w="7014">
                    <a:moveTo>
                      <a:pt x="0" y="0"/>
                    </a:moveTo>
                    <a:lnTo>
                      <a:pt x="0" y="1005"/>
                    </a:lnTo>
                    <a:lnTo>
                      <a:pt x="7013" y="5064"/>
                    </a:lnTo>
                    <a:lnTo>
                      <a:pt x="7013" y="4059"/>
                    </a:lnTo>
                    <a:lnTo>
                      <a:pt x="0" y="0"/>
                    </a:lnTo>
                    <a:close/>
                  </a:path>
                </a:pathLst>
              </a:custGeom>
              <a:solidFill>
                <a:srgbClr val="FCB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5"/>
              <p:cNvSpPr/>
              <p:nvPr/>
            </p:nvSpPr>
            <p:spPr>
              <a:xfrm>
                <a:off x="5435675" y="2860000"/>
                <a:ext cx="174350" cy="126125"/>
              </a:xfrm>
              <a:custGeom>
                <a:rect b="b" l="l" r="r" t="t"/>
                <a:pathLst>
                  <a:path extrusionOk="0" h="5045" w="6974">
                    <a:moveTo>
                      <a:pt x="6973" y="0"/>
                    </a:moveTo>
                    <a:lnTo>
                      <a:pt x="0" y="4019"/>
                    </a:lnTo>
                    <a:lnTo>
                      <a:pt x="0" y="5044"/>
                    </a:lnTo>
                    <a:lnTo>
                      <a:pt x="6973" y="1005"/>
                    </a:lnTo>
                    <a:lnTo>
                      <a:pt x="69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5"/>
              <p:cNvSpPr/>
              <p:nvPr/>
            </p:nvSpPr>
            <p:spPr>
              <a:xfrm>
                <a:off x="5435675" y="2789175"/>
                <a:ext cx="174850" cy="126100"/>
              </a:xfrm>
              <a:custGeom>
                <a:rect b="b" l="l" r="r" t="t"/>
                <a:pathLst>
                  <a:path extrusionOk="0" h="5044" w="6994">
                    <a:moveTo>
                      <a:pt x="6993" y="0"/>
                    </a:moveTo>
                    <a:lnTo>
                      <a:pt x="20" y="4039"/>
                    </a:lnTo>
                    <a:lnTo>
                      <a:pt x="0" y="5044"/>
                    </a:lnTo>
                    <a:lnTo>
                      <a:pt x="0" y="5044"/>
                    </a:lnTo>
                    <a:lnTo>
                      <a:pt x="6973" y="1025"/>
                    </a:lnTo>
                    <a:lnTo>
                      <a:pt x="69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5"/>
              <p:cNvSpPr/>
              <p:nvPr/>
            </p:nvSpPr>
            <p:spPr>
              <a:xfrm>
                <a:off x="5435175" y="3071500"/>
                <a:ext cx="174350" cy="126125"/>
              </a:xfrm>
              <a:custGeom>
                <a:rect b="b" l="l" r="r" t="t"/>
                <a:pathLst>
                  <a:path extrusionOk="0" h="5045" w="6974">
                    <a:moveTo>
                      <a:pt x="6973" y="0"/>
                    </a:moveTo>
                    <a:lnTo>
                      <a:pt x="0" y="4040"/>
                    </a:lnTo>
                    <a:lnTo>
                      <a:pt x="0" y="5044"/>
                    </a:lnTo>
                    <a:lnTo>
                      <a:pt x="6973" y="1025"/>
                    </a:lnTo>
                    <a:lnTo>
                      <a:pt x="69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5"/>
              <p:cNvSpPr/>
              <p:nvPr/>
            </p:nvSpPr>
            <p:spPr>
              <a:xfrm>
                <a:off x="5434675" y="3142325"/>
                <a:ext cx="174325" cy="126125"/>
              </a:xfrm>
              <a:custGeom>
                <a:rect b="b" l="l" r="r" t="t"/>
                <a:pathLst>
                  <a:path extrusionOk="0" h="5045" w="6973">
                    <a:moveTo>
                      <a:pt x="6973" y="1"/>
                    </a:moveTo>
                    <a:lnTo>
                      <a:pt x="20" y="4020"/>
                    </a:lnTo>
                    <a:lnTo>
                      <a:pt x="0" y="5045"/>
                    </a:lnTo>
                    <a:lnTo>
                      <a:pt x="6973" y="1026"/>
                    </a:lnTo>
                    <a:lnTo>
                      <a:pt x="69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5"/>
              <p:cNvSpPr/>
              <p:nvPr/>
            </p:nvSpPr>
            <p:spPr>
              <a:xfrm>
                <a:off x="5434675" y="3212675"/>
                <a:ext cx="174325" cy="126100"/>
              </a:xfrm>
              <a:custGeom>
                <a:rect b="b" l="l" r="r" t="t"/>
                <a:pathLst>
                  <a:path extrusionOk="0" h="5044" w="6973">
                    <a:moveTo>
                      <a:pt x="6973" y="0"/>
                    </a:moveTo>
                    <a:lnTo>
                      <a:pt x="0" y="4039"/>
                    </a:lnTo>
                    <a:lnTo>
                      <a:pt x="0" y="5044"/>
                    </a:lnTo>
                    <a:lnTo>
                      <a:pt x="6973" y="1025"/>
                    </a:lnTo>
                    <a:lnTo>
                      <a:pt x="69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5"/>
              <p:cNvSpPr/>
              <p:nvPr/>
            </p:nvSpPr>
            <p:spPr>
              <a:xfrm>
                <a:off x="5433650" y="3636175"/>
                <a:ext cx="174350" cy="126100"/>
              </a:xfrm>
              <a:custGeom>
                <a:rect b="b" l="l" r="r" t="t"/>
                <a:pathLst>
                  <a:path extrusionOk="0" h="5044" w="6974">
                    <a:moveTo>
                      <a:pt x="6974" y="0"/>
                    </a:moveTo>
                    <a:lnTo>
                      <a:pt x="1" y="4019"/>
                    </a:lnTo>
                    <a:lnTo>
                      <a:pt x="1" y="5044"/>
                    </a:lnTo>
                    <a:lnTo>
                      <a:pt x="6954" y="1025"/>
                    </a:lnTo>
                    <a:lnTo>
                      <a:pt x="697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5"/>
              <p:cNvSpPr/>
              <p:nvPr/>
            </p:nvSpPr>
            <p:spPr>
              <a:xfrm>
                <a:off x="5433650" y="3565825"/>
                <a:ext cx="174350" cy="126125"/>
              </a:xfrm>
              <a:custGeom>
                <a:rect b="b" l="l" r="r" t="t"/>
                <a:pathLst>
                  <a:path extrusionOk="0" h="5045" w="6974">
                    <a:moveTo>
                      <a:pt x="6974" y="1"/>
                    </a:moveTo>
                    <a:lnTo>
                      <a:pt x="1" y="4020"/>
                    </a:lnTo>
                    <a:lnTo>
                      <a:pt x="1" y="5045"/>
                    </a:lnTo>
                    <a:lnTo>
                      <a:pt x="6974" y="1026"/>
                    </a:lnTo>
                    <a:lnTo>
                      <a:pt x="697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5"/>
              <p:cNvSpPr/>
              <p:nvPr/>
            </p:nvSpPr>
            <p:spPr>
              <a:xfrm>
                <a:off x="5434150" y="3495000"/>
                <a:ext cx="173850" cy="126125"/>
              </a:xfrm>
              <a:custGeom>
                <a:rect b="b" l="l" r="r" t="t"/>
                <a:pathLst>
                  <a:path extrusionOk="0" h="5045" w="6954">
                    <a:moveTo>
                      <a:pt x="6954" y="0"/>
                    </a:moveTo>
                    <a:lnTo>
                      <a:pt x="1" y="4040"/>
                    </a:lnTo>
                    <a:lnTo>
                      <a:pt x="1" y="5044"/>
                    </a:lnTo>
                    <a:lnTo>
                      <a:pt x="6954" y="1025"/>
                    </a:lnTo>
                    <a:lnTo>
                      <a:pt x="69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5"/>
              <p:cNvSpPr/>
              <p:nvPr/>
            </p:nvSpPr>
            <p:spPr>
              <a:xfrm>
                <a:off x="5434150" y="3424675"/>
                <a:ext cx="174350" cy="125600"/>
              </a:xfrm>
              <a:custGeom>
                <a:rect b="b" l="l" r="r" t="t"/>
                <a:pathLst>
                  <a:path extrusionOk="0" h="5024" w="6974">
                    <a:moveTo>
                      <a:pt x="6974" y="0"/>
                    </a:moveTo>
                    <a:lnTo>
                      <a:pt x="1" y="4019"/>
                    </a:lnTo>
                    <a:lnTo>
                      <a:pt x="1" y="5024"/>
                    </a:lnTo>
                    <a:lnTo>
                      <a:pt x="6974" y="1005"/>
                    </a:lnTo>
                    <a:lnTo>
                      <a:pt x="697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5"/>
              <p:cNvSpPr/>
              <p:nvPr/>
            </p:nvSpPr>
            <p:spPr>
              <a:xfrm>
                <a:off x="5434150" y="3353825"/>
                <a:ext cx="174350" cy="126125"/>
              </a:xfrm>
              <a:custGeom>
                <a:rect b="b" l="l" r="r" t="t"/>
                <a:pathLst>
                  <a:path extrusionOk="0" h="5045" w="6974">
                    <a:moveTo>
                      <a:pt x="6974" y="1"/>
                    </a:moveTo>
                    <a:lnTo>
                      <a:pt x="1" y="4020"/>
                    </a:lnTo>
                    <a:lnTo>
                      <a:pt x="1" y="5045"/>
                    </a:lnTo>
                    <a:lnTo>
                      <a:pt x="6974" y="1026"/>
                    </a:lnTo>
                    <a:lnTo>
                      <a:pt x="697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5"/>
              <p:cNvSpPr/>
              <p:nvPr/>
            </p:nvSpPr>
            <p:spPr>
              <a:xfrm>
                <a:off x="5434675" y="3283500"/>
                <a:ext cx="174325" cy="126125"/>
              </a:xfrm>
              <a:custGeom>
                <a:rect b="b" l="l" r="r" t="t"/>
                <a:pathLst>
                  <a:path extrusionOk="0" h="5045" w="6973">
                    <a:moveTo>
                      <a:pt x="6973" y="0"/>
                    </a:moveTo>
                    <a:lnTo>
                      <a:pt x="0" y="4019"/>
                    </a:lnTo>
                    <a:lnTo>
                      <a:pt x="0" y="5044"/>
                    </a:lnTo>
                    <a:lnTo>
                      <a:pt x="6973" y="1025"/>
                    </a:lnTo>
                    <a:lnTo>
                      <a:pt x="69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5"/>
              <p:cNvSpPr/>
              <p:nvPr/>
            </p:nvSpPr>
            <p:spPr>
              <a:xfrm>
                <a:off x="5435175" y="3001175"/>
                <a:ext cx="174350" cy="126100"/>
              </a:xfrm>
              <a:custGeom>
                <a:rect b="b" l="l" r="r" t="t"/>
                <a:pathLst>
                  <a:path extrusionOk="0" h="5044" w="6974">
                    <a:moveTo>
                      <a:pt x="6973" y="0"/>
                    </a:moveTo>
                    <a:lnTo>
                      <a:pt x="0" y="4019"/>
                    </a:lnTo>
                    <a:lnTo>
                      <a:pt x="0" y="5044"/>
                    </a:lnTo>
                    <a:lnTo>
                      <a:pt x="6973" y="1025"/>
                    </a:lnTo>
                    <a:lnTo>
                      <a:pt x="69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5"/>
              <p:cNvSpPr/>
              <p:nvPr/>
            </p:nvSpPr>
            <p:spPr>
              <a:xfrm>
                <a:off x="5435675" y="2930325"/>
                <a:ext cx="174350" cy="126125"/>
              </a:xfrm>
              <a:custGeom>
                <a:rect b="b" l="l" r="r" t="t"/>
                <a:pathLst>
                  <a:path extrusionOk="0" h="5045" w="6974">
                    <a:moveTo>
                      <a:pt x="6973" y="1"/>
                    </a:moveTo>
                    <a:lnTo>
                      <a:pt x="0" y="4040"/>
                    </a:lnTo>
                    <a:lnTo>
                      <a:pt x="0" y="5045"/>
                    </a:lnTo>
                    <a:lnTo>
                      <a:pt x="6973" y="1026"/>
                    </a:lnTo>
                    <a:lnTo>
                      <a:pt x="69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5"/>
              <p:cNvSpPr/>
              <p:nvPr/>
            </p:nvSpPr>
            <p:spPr>
              <a:xfrm>
                <a:off x="5436175" y="2718825"/>
                <a:ext cx="174350" cy="126125"/>
              </a:xfrm>
              <a:custGeom>
                <a:rect b="b" l="l" r="r" t="t"/>
                <a:pathLst>
                  <a:path extrusionOk="0" h="5045" w="6974">
                    <a:moveTo>
                      <a:pt x="6973" y="1"/>
                    </a:moveTo>
                    <a:lnTo>
                      <a:pt x="0" y="4020"/>
                    </a:lnTo>
                    <a:lnTo>
                      <a:pt x="0" y="5045"/>
                    </a:lnTo>
                    <a:lnTo>
                      <a:pt x="6973" y="1026"/>
                    </a:lnTo>
                    <a:lnTo>
                      <a:pt x="69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5"/>
              <p:cNvSpPr/>
              <p:nvPr/>
            </p:nvSpPr>
            <p:spPr>
              <a:xfrm>
                <a:off x="5436175" y="2648000"/>
                <a:ext cx="174350" cy="126125"/>
              </a:xfrm>
              <a:custGeom>
                <a:rect b="b" l="l" r="r" t="t"/>
                <a:pathLst>
                  <a:path extrusionOk="0" h="5045" w="6974">
                    <a:moveTo>
                      <a:pt x="6973" y="0"/>
                    </a:moveTo>
                    <a:lnTo>
                      <a:pt x="0" y="4040"/>
                    </a:lnTo>
                    <a:lnTo>
                      <a:pt x="0" y="5044"/>
                    </a:lnTo>
                    <a:lnTo>
                      <a:pt x="6973" y="1025"/>
                    </a:lnTo>
                    <a:lnTo>
                      <a:pt x="69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5"/>
              <p:cNvSpPr/>
              <p:nvPr/>
            </p:nvSpPr>
            <p:spPr>
              <a:xfrm>
                <a:off x="5436675" y="2577675"/>
                <a:ext cx="174350" cy="126100"/>
              </a:xfrm>
              <a:custGeom>
                <a:rect b="b" l="l" r="r" t="t"/>
                <a:pathLst>
                  <a:path extrusionOk="0" h="5044" w="6974">
                    <a:moveTo>
                      <a:pt x="6973" y="0"/>
                    </a:moveTo>
                    <a:lnTo>
                      <a:pt x="0" y="4019"/>
                    </a:lnTo>
                    <a:lnTo>
                      <a:pt x="0" y="5044"/>
                    </a:lnTo>
                    <a:lnTo>
                      <a:pt x="6973" y="1025"/>
                    </a:lnTo>
                    <a:lnTo>
                      <a:pt x="69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5"/>
              <p:cNvSpPr/>
              <p:nvPr/>
            </p:nvSpPr>
            <p:spPr>
              <a:xfrm>
                <a:off x="4957900" y="3439225"/>
                <a:ext cx="96000" cy="142700"/>
              </a:xfrm>
              <a:custGeom>
                <a:rect b="b" l="l" r="r" t="t"/>
                <a:pathLst>
                  <a:path extrusionOk="0" h="5708" w="3840">
                    <a:moveTo>
                      <a:pt x="3839" y="1"/>
                    </a:moveTo>
                    <a:lnTo>
                      <a:pt x="1" y="2231"/>
                    </a:lnTo>
                    <a:lnTo>
                      <a:pt x="1" y="5708"/>
                    </a:lnTo>
                    <a:lnTo>
                      <a:pt x="3839" y="3477"/>
                    </a:lnTo>
                    <a:lnTo>
                      <a:pt x="38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5"/>
              <p:cNvSpPr/>
              <p:nvPr/>
            </p:nvSpPr>
            <p:spPr>
              <a:xfrm>
                <a:off x="5076475" y="3373425"/>
                <a:ext cx="95975" cy="142200"/>
              </a:xfrm>
              <a:custGeom>
                <a:rect b="b" l="l" r="r" t="t"/>
                <a:pathLst>
                  <a:path extrusionOk="0" h="5688" w="3839">
                    <a:moveTo>
                      <a:pt x="3838" y="0"/>
                    </a:moveTo>
                    <a:lnTo>
                      <a:pt x="0" y="2211"/>
                    </a:lnTo>
                    <a:lnTo>
                      <a:pt x="0" y="5687"/>
                    </a:lnTo>
                    <a:lnTo>
                      <a:pt x="3838" y="3477"/>
                    </a:lnTo>
                    <a:lnTo>
                      <a:pt x="38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5"/>
              <p:cNvSpPr/>
              <p:nvPr/>
            </p:nvSpPr>
            <p:spPr>
              <a:xfrm>
                <a:off x="3975775" y="3581900"/>
                <a:ext cx="622975" cy="620975"/>
              </a:xfrm>
              <a:custGeom>
                <a:rect b="b" l="l" r="r" t="t"/>
                <a:pathLst>
                  <a:path extrusionOk="0" h="24839" w="24919">
                    <a:moveTo>
                      <a:pt x="24918" y="1"/>
                    </a:moveTo>
                    <a:lnTo>
                      <a:pt x="20" y="14469"/>
                    </a:lnTo>
                    <a:lnTo>
                      <a:pt x="0" y="24838"/>
                    </a:lnTo>
                    <a:lnTo>
                      <a:pt x="24878" y="10390"/>
                    </a:lnTo>
                    <a:lnTo>
                      <a:pt x="24918" y="1"/>
                    </a:lnTo>
                    <a:close/>
                  </a:path>
                </a:pathLst>
              </a:custGeom>
              <a:solidFill>
                <a:srgbClr val="A8C6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5"/>
              <p:cNvSpPr/>
              <p:nvPr/>
            </p:nvSpPr>
            <p:spPr>
              <a:xfrm>
                <a:off x="3349300" y="3581900"/>
                <a:ext cx="627000" cy="620975"/>
              </a:xfrm>
              <a:custGeom>
                <a:rect b="b" l="l" r="r" t="t"/>
                <a:pathLst>
                  <a:path extrusionOk="0" h="24839" w="25080">
                    <a:moveTo>
                      <a:pt x="41" y="1"/>
                    </a:moveTo>
                    <a:lnTo>
                      <a:pt x="1" y="10390"/>
                    </a:lnTo>
                    <a:lnTo>
                      <a:pt x="25059" y="24838"/>
                    </a:lnTo>
                    <a:lnTo>
                      <a:pt x="25079" y="14469"/>
                    </a:lnTo>
                    <a:lnTo>
                      <a:pt x="41" y="1"/>
                    </a:lnTo>
                    <a:close/>
                  </a:path>
                </a:pathLst>
              </a:custGeom>
              <a:solidFill>
                <a:srgbClr val="87A2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5"/>
              <p:cNvSpPr/>
              <p:nvPr/>
            </p:nvSpPr>
            <p:spPr>
              <a:xfrm>
                <a:off x="3350325" y="3220200"/>
                <a:ext cx="1248425" cy="723450"/>
              </a:xfrm>
              <a:custGeom>
                <a:rect b="b" l="l" r="r" t="t"/>
                <a:pathLst>
                  <a:path extrusionOk="0" h="28938" w="49937">
                    <a:moveTo>
                      <a:pt x="24878" y="1"/>
                    </a:moveTo>
                    <a:lnTo>
                      <a:pt x="0" y="14469"/>
                    </a:lnTo>
                    <a:lnTo>
                      <a:pt x="25038" y="28937"/>
                    </a:lnTo>
                    <a:lnTo>
                      <a:pt x="49936" y="14469"/>
                    </a:lnTo>
                    <a:lnTo>
                      <a:pt x="248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5"/>
              <p:cNvSpPr/>
              <p:nvPr/>
            </p:nvSpPr>
            <p:spPr>
              <a:xfrm>
                <a:off x="3959200" y="3339775"/>
                <a:ext cx="132150" cy="132150"/>
              </a:xfrm>
              <a:custGeom>
                <a:rect b="b" l="l" r="r" t="t"/>
                <a:pathLst>
                  <a:path extrusionOk="0" h="5286" w="5286">
                    <a:moveTo>
                      <a:pt x="5285" y="0"/>
                    </a:moveTo>
                    <a:lnTo>
                      <a:pt x="0" y="3075"/>
                    </a:lnTo>
                    <a:lnTo>
                      <a:pt x="0" y="5285"/>
                    </a:lnTo>
                    <a:lnTo>
                      <a:pt x="5285" y="2211"/>
                    </a:lnTo>
                    <a:lnTo>
                      <a:pt x="5285" y="0"/>
                    </a:lnTo>
                    <a:close/>
                  </a:path>
                </a:pathLst>
              </a:custGeom>
              <a:solidFill>
                <a:srgbClr val="A8C6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5"/>
              <p:cNvSpPr/>
              <p:nvPr/>
            </p:nvSpPr>
            <p:spPr>
              <a:xfrm>
                <a:off x="3826075" y="3339775"/>
                <a:ext cx="133150" cy="132150"/>
              </a:xfrm>
              <a:custGeom>
                <a:rect b="b" l="l" r="r" t="t"/>
                <a:pathLst>
                  <a:path extrusionOk="0" h="5286" w="5326">
                    <a:moveTo>
                      <a:pt x="20" y="0"/>
                    </a:moveTo>
                    <a:lnTo>
                      <a:pt x="0" y="2211"/>
                    </a:lnTo>
                    <a:lnTo>
                      <a:pt x="5325" y="5285"/>
                    </a:lnTo>
                    <a:lnTo>
                      <a:pt x="5325" y="3075"/>
                    </a:lnTo>
                    <a:lnTo>
                      <a:pt x="20" y="0"/>
                    </a:lnTo>
                    <a:close/>
                  </a:path>
                </a:pathLst>
              </a:custGeom>
              <a:solidFill>
                <a:srgbClr val="87A2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5"/>
              <p:cNvSpPr/>
              <p:nvPr/>
            </p:nvSpPr>
            <p:spPr>
              <a:xfrm>
                <a:off x="3826575" y="3262900"/>
                <a:ext cx="264775" cy="153750"/>
              </a:xfrm>
              <a:custGeom>
                <a:rect b="b" l="l" r="r" t="t"/>
                <a:pathLst>
                  <a:path extrusionOk="0" h="6150" w="10591">
                    <a:moveTo>
                      <a:pt x="5285" y="1"/>
                    </a:moveTo>
                    <a:lnTo>
                      <a:pt x="0" y="3075"/>
                    </a:lnTo>
                    <a:lnTo>
                      <a:pt x="5305" y="6150"/>
                    </a:lnTo>
                    <a:lnTo>
                      <a:pt x="10590" y="3075"/>
                    </a:lnTo>
                    <a:lnTo>
                      <a:pt x="52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5"/>
              <p:cNvSpPr/>
              <p:nvPr/>
            </p:nvSpPr>
            <p:spPr>
              <a:xfrm>
                <a:off x="4124975" y="3444250"/>
                <a:ext cx="132150" cy="131650"/>
              </a:xfrm>
              <a:custGeom>
                <a:rect b="b" l="l" r="r" t="t"/>
                <a:pathLst>
                  <a:path extrusionOk="0" h="5266" w="5286">
                    <a:moveTo>
                      <a:pt x="5286" y="1"/>
                    </a:moveTo>
                    <a:lnTo>
                      <a:pt x="1" y="3055"/>
                    </a:lnTo>
                    <a:lnTo>
                      <a:pt x="1" y="5266"/>
                    </a:lnTo>
                    <a:lnTo>
                      <a:pt x="5286" y="2191"/>
                    </a:lnTo>
                    <a:lnTo>
                      <a:pt x="5286" y="1"/>
                    </a:lnTo>
                    <a:close/>
                  </a:path>
                </a:pathLst>
              </a:custGeom>
              <a:solidFill>
                <a:srgbClr val="A8C6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5"/>
              <p:cNvSpPr/>
              <p:nvPr/>
            </p:nvSpPr>
            <p:spPr>
              <a:xfrm>
                <a:off x="3991850" y="3444250"/>
                <a:ext cx="133150" cy="131650"/>
              </a:xfrm>
              <a:custGeom>
                <a:rect b="b" l="l" r="r" t="t"/>
                <a:pathLst>
                  <a:path extrusionOk="0" h="5266" w="5326">
                    <a:moveTo>
                      <a:pt x="0" y="1"/>
                    </a:moveTo>
                    <a:lnTo>
                      <a:pt x="0" y="2191"/>
                    </a:lnTo>
                    <a:lnTo>
                      <a:pt x="5326" y="5266"/>
                    </a:lnTo>
                    <a:lnTo>
                      <a:pt x="5326" y="3055"/>
                    </a:lnTo>
                    <a:lnTo>
                      <a:pt x="0" y="1"/>
                    </a:lnTo>
                    <a:close/>
                  </a:path>
                </a:pathLst>
              </a:custGeom>
              <a:solidFill>
                <a:srgbClr val="87A2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5"/>
              <p:cNvSpPr/>
              <p:nvPr/>
            </p:nvSpPr>
            <p:spPr>
              <a:xfrm>
                <a:off x="3991850" y="3367400"/>
                <a:ext cx="265275" cy="153250"/>
              </a:xfrm>
              <a:custGeom>
                <a:rect b="b" l="l" r="r" t="t"/>
                <a:pathLst>
                  <a:path extrusionOk="0" h="6130" w="10611">
                    <a:moveTo>
                      <a:pt x="5285" y="0"/>
                    </a:moveTo>
                    <a:lnTo>
                      <a:pt x="0" y="3075"/>
                    </a:lnTo>
                    <a:lnTo>
                      <a:pt x="5326" y="6129"/>
                    </a:lnTo>
                    <a:lnTo>
                      <a:pt x="10611" y="3075"/>
                    </a:lnTo>
                    <a:lnTo>
                      <a:pt x="52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5"/>
              <p:cNvSpPr/>
              <p:nvPr/>
            </p:nvSpPr>
            <p:spPr>
              <a:xfrm>
                <a:off x="4290750" y="3548250"/>
                <a:ext cx="132150" cy="132150"/>
              </a:xfrm>
              <a:custGeom>
                <a:rect b="b" l="l" r="r" t="t"/>
                <a:pathLst>
                  <a:path extrusionOk="0" h="5286" w="5286">
                    <a:moveTo>
                      <a:pt x="5286" y="0"/>
                    </a:moveTo>
                    <a:lnTo>
                      <a:pt x="1" y="3075"/>
                    </a:lnTo>
                    <a:lnTo>
                      <a:pt x="1" y="5285"/>
                    </a:lnTo>
                    <a:lnTo>
                      <a:pt x="5266" y="2211"/>
                    </a:lnTo>
                    <a:lnTo>
                      <a:pt x="5286" y="0"/>
                    </a:lnTo>
                    <a:close/>
                  </a:path>
                </a:pathLst>
              </a:custGeom>
              <a:solidFill>
                <a:srgbClr val="A8C6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5"/>
              <p:cNvSpPr/>
              <p:nvPr/>
            </p:nvSpPr>
            <p:spPr>
              <a:xfrm>
                <a:off x="4157625" y="3548250"/>
                <a:ext cx="133150" cy="132150"/>
              </a:xfrm>
              <a:custGeom>
                <a:rect b="b" l="l" r="r" t="t"/>
                <a:pathLst>
                  <a:path extrusionOk="0" h="5286" w="5326">
                    <a:moveTo>
                      <a:pt x="1" y="0"/>
                    </a:moveTo>
                    <a:lnTo>
                      <a:pt x="1" y="2211"/>
                    </a:lnTo>
                    <a:lnTo>
                      <a:pt x="5326" y="5285"/>
                    </a:lnTo>
                    <a:lnTo>
                      <a:pt x="5326" y="3075"/>
                    </a:lnTo>
                    <a:lnTo>
                      <a:pt x="1" y="0"/>
                    </a:lnTo>
                    <a:close/>
                  </a:path>
                </a:pathLst>
              </a:custGeom>
              <a:solidFill>
                <a:srgbClr val="87A2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5"/>
              <p:cNvSpPr/>
              <p:nvPr/>
            </p:nvSpPr>
            <p:spPr>
              <a:xfrm>
                <a:off x="4157625" y="3471900"/>
                <a:ext cx="265275" cy="153225"/>
              </a:xfrm>
              <a:custGeom>
                <a:rect b="b" l="l" r="r" t="t"/>
                <a:pathLst>
                  <a:path extrusionOk="0" h="6129" w="10611">
                    <a:moveTo>
                      <a:pt x="5286" y="0"/>
                    </a:moveTo>
                    <a:lnTo>
                      <a:pt x="1" y="3054"/>
                    </a:lnTo>
                    <a:lnTo>
                      <a:pt x="5326" y="6129"/>
                    </a:lnTo>
                    <a:lnTo>
                      <a:pt x="10611" y="3054"/>
                    </a:lnTo>
                    <a:lnTo>
                      <a:pt x="52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5"/>
              <p:cNvSpPr/>
              <p:nvPr/>
            </p:nvSpPr>
            <p:spPr>
              <a:xfrm>
                <a:off x="3583925" y="3286000"/>
                <a:ext cx="27650" cy="365000"/>
              </a:xfrm>
              <a:custGeom>
                <a:rect b="b" l="l" r="r" t="t"/>
                <a:pathLst>
                  <a:path extrusionOk="0" h="14600" w="1106">
                    <a:moveTo>
                      <a:pt x="1106" y="1"/>
                    </a:moveTo>
                    <a:lnTo>
                      <a:pt x="1106" y="2"/>
                    </a:lnTo>
                    <a:lnTo>
                      <a:pt x="1106" y="2"/>
                    </a:lnTo>
                    <a:cubicBezTo>
                      <a:pt x="1106" y="2"/>
                      <a:pt x="1106" y="1"/>
                      <a:pt x="1106" y="1"/>
                    </a:cubicBezTo>
                    <a:close/>
                    <a:moveTo>
                      <a:pt x="40" y="1"/>
                    </a:moveTo>
                    <a:lnTo>
                      <a:pt x="0" y="14288"/>
                    </a:lnTo>
                    <a:cubicBezTo>
                      <a:pt x="20" y="14389"/>
                      <a:pt x="81" y="14469"/>
                      <a:pt x="161" y="14509"/>
                    </a:cubicBezTo>
                    <a:cubicBezTo>
                      <a:pt x="282" y="14570"/>
                      <a:pt x="412" y="14600"/>
                      <a:pt x="543" y="14600"/>
                    </a:cubicBezTo>
                    <a:cubicBezTo>
                      <a:pt x="673" y="14600"/>
                      <a:pt x="804" y="14570"/>
                      <a:pt x="925" y="14509"/>
                    </a:cubicBezTo>
                    <a:cubicBezTo>
                      <a:pt x="1005" y="14469"/>
                      <a:pt x="1065" y="14369"/>
                      <a:pt x="1065" y="14288"/>
                    </a:cubicBezTo>
                    <a:lnTo>
                      <a:pt x="1106" y="2"/>
                    </a:lnTo>
                    <a:lnTo>
                      <a:pt x="1106" y="2"/>
                    </a:lnTo>
                    <a:cubicBezTo>
                      <a:pt x="1105" y="102"/>
                      <a:pt x="1045" y="182"/>
                      <a:pt x="965" y="222"/>
                    </a:cubicBezTo>
                    <a:cubicBezTo>
                      <a:pt x="844" y="282"/>
                      <a:pt x="714" y="312"/>
                      <a:pt x="583" y="312"/>
                    </a:cubicBezTo>
                    <a:cubicBezTo>
                      <a:pt x="452" y="312"/>
                      <a:pt x="322" y="282"/>
                      <a:pt x="201" y="222"/>
                    </a:cubicBezTo>
                    <a:cubicBezTo>
                      <a:pt x="121" y="182"/>
                      <a:pt x="61" y="101"/>
                      <a:pt x="40" y="1"/>
                    </a:cubicBezTo>
                    <a:close/>
                  </a:path>
                </a:pathLst>
              </a:custGeom>
              <a:solidFill>
                <a:srgbClr val="87A2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5"/>
              <p:cNvSpPr/>
              <p:nvPr/>
            </p:nvSpPr>
            <p:spPr>
              <a:xfrm>
                <a:off x="3583925" y="3278275"/>
                <a:ext cx="29150" cy="15550"/>
              </a:xfrm>
              <a:custGeom>
                <a:rect b="b" l="l" r="r" t="t"/>
                <a:pathLst>
                  <a:path extrusionOk="0" h="622" w="1166">
                    <a:moveTo>
                      <a:pt x="595" y="1"/>
                    </a:moveTo>
                    <a:cubicBezTo>
                      <a:pt x="462" y="1"/>
                      <a:pt x="326" y="36"/>
                      <a:pt x="201" y="109"/>
                    </a:cubicBezTo>
                    <a:cubicBezTo>
                      <a:pt x="0" y="169"/>
                      <a:pt x="0" y="471"/>
                      <a:pt x="201" y="531"/>
                    </a:cubicBezTo>
                    <a:cubicBezTo>
                      <a:pt x="322" y="591"/>
                      <a:pt x="452" y="621"/>
                      <a:pt x="581" y="621"/>
                    </a:cubicBezTo>
                    <a:cubicBezTo>
                      <a:pt x="709" y="621"/>
                      <a:pt x="834" y="591"/>
                      <a:pt x="945" y="531"/>
                    </a:cubicBezTo>
                    <a:cubicBezTo>
                      <a:pt x="1166" y="471"/>
                      <a:pt x="1166" y="169"/>
                      <a:pt x="945" y="89"/>
                    </a:cubicBezTo>
                    <a:cubicBezTo>
                      <a:pt x="838" y="31"/>
                      <a:pt x="718" y="1"/>
                      <a:pt x="5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5"/>
              <p:cNvSpPr/>
              <p:nvPr/>
            </p:nvSpPr>
            <p:spPr>
              <a:xfrm>
                <a:off x="3647725" y="3325200"/>
                <a:ext cx="27650" cy="364500"/>
              </a:xfrm>
              <a:custGeom>
                <a:rect b="b" l="l" r="r" t="t"/>
                <a:pathLst>
                  <a:path extrusionOk="0" h="14580" w="1106">
                    <a:moveTo>
                      <a:pt x="41" y="0"/>
                    </a:moveTo>
                    <a:lnTo>
                      <a:pt x="0" y="14268"/>
                    </a:lnTo>
                    <a:cubicBezTo>
                      <a:pt x="0" y="14368"/>
                      <a:pt x="61" y="14449"/>
                      <a:pt x="161" y="14489"/>
                    </a:cubicBezTo>
                    <a:cubicBezTo>
                      <a:pt x="272" y="14549"/>
                      <a:pt x="397" y="14579"/>
                      <a:pt x="525" y="14579"/>
                    </a:cubicBezTo>
                    <a:cubicBezTo>
                      <a:pt x="653" y="14579"/>
                      <a:pt x="784" y="14549"/>
                      <a:pt x="905" y="14489"/>
                    </a:cubicBezTo>
                    <a:cubicBezTo>
                      <a:pt x="985" y="14449"/>
                      <a:pt x="1045" y="14368"/>
                      <a:pt x="1065" y="14268"/>
                    </a:cubicBezTo>
                    <a:lnTo>
                      <a:pt x="1106" y="0"/>
                    </a:lnTo>
                    <a:lnTo>
                      <a:pt x="1106" y="0"/>
                    </a:lnTo>
                    <a:cubicBezTo>
                      <a:pt x="1085" y="81"/>
                      <a:pt x="1025" y="181"/>
                      <a:pt x="945" y="221"/>
                    </a:cubicBezTo>
                    <a:cubicBezTo>
                      <a:pt x="824" y="282"/>
                      <a:pt x="694" y="312"/>
                      <a:pt x="566" y="312"/>
                    </a:cubicBezTo>
                    <a:cubicBezTo>
                      <a:pt x="437" y="312"/>
                      <a:pt x="312" y="282"/>
                      <a:pt x="201" y="221"/>
                    </a:cubicBezTo>
                    <a:cubicBezTo>
                      <a:pt x="101" y="181"/>
                      <a:pt x="41" y="81"/>
                      <a:pt x="41" y="0"/>
                    </a:cubicBezTo>
                    <a:close/>
                  </a:path>
                </a:pathLst>
              </a:custGeom>
              <a:solidFill>
                <a:srgbClr val="87A2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5"/>
              <p:cNvSpPr/>
              <p:nvPr/>
            </p:nvSpPr>
            <p:spPr>
              <a:xfrm>
                <a:off x="3647225" y="3317400"/>
                <a:ext cx="29150" cy="15100"/>
              </a:xfrm>
              <a:custGeom>
                <a:rect b="b" l="l" r="r" t="t"/>
                <a:pathLst>
                  <a:path extrusionOk="0" h="604" w="1166">
                    <a:moveTo>
                      <a:pt x="583" y="1"/>
                    </a:moveTo>
                    <a:cubicBezTo>
                      <a:pt x="452" y="1"/>
                      <a:pt x="322" y="31"/>
                      <a:pt x="201" y="91"/>
                    </a:cubicBezTo>
                    <a:cubicBezTo>
                      <a:pt x="0" y="212"/>
                      <a:pt x="0" y="393"/>
                      <a:pt x="201" y="513"/>
                    </a:cubicBezTo>
                    <a:cubicBezTo>
                      <a:pt x="322" y="574"/>
                      <a:pt x="452" y="604"/>
                      <a:pt x="583" y="604"/>
                    </a:cubicBezTo>
                    <a:cubicBezTo>
                      <a:pt x="714" y="604"/>
                      <a:pt x="844" y="574"/>
                      <a:pt x="965" y="513"/>
                    </a:cubicBezTo>
                    <a:cubicBezTo>
                      <a:pt x="1166" y="453"/>
                      <a:pt x="1166" y="152"/>
                      <a:pt x="965" y="91"/>
                    </a:cubicBezTo>
                    <a:cubicBezTo>
                      <a:pt x="844" y="31"/>
                      <a:pt x="714" y="1"/>
                      <a:pt x="5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5"/>
              <p:cNvSpPr/>
              <p:nvPr/>
            </p:nvSpPr>
            <p:spPr>
              <a:xfrm>
                <a:off x="4010425" y="3987325"/>
                <a:ext cx="82925" cy="89950"/>
              </a:xfrm>
              <a:custGeom>
                <a:rect b="b" l="l" r="r" t="t"/>
                <a:pathLst>
                  <a:path extrusionOk="0" h="3598" w="3317">
                    <a:moveTo>
                      <a:pt x="3317" y="0"/>
                    </a:moveTo>
                    <a:lnTo>
                      <a:pt x="1" y="1930"/>
                    </a:lnTo>
                    <a:lnTo>
                      <a:pt x="1" y="3597"/>
                    </a:lnTo>
                    <a:lnTo>
                      <a:pt x="3317" y="1668"/>
                    </a:lnTo>
                    <a:lnTo>
                      <a:pt x="3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5"/>
              <p:cNvSpPr/>
              <p:nvPr/>
            </p:nvSpPr>
            <p:spPr>
              <a:xfrm>
                <a:off x="4010425" y="3919500"/>
                <a:ext cx="82925" cy="89950"/>
              </a:xfrm>
              <a:custGeom>
                <a:rect b="b" l="l" r="r" t="t"/>
                <a:pathLst>
                  <a:path extrusionOk="0" h="3598" w="3317">
                    <a:moveTo>
                      <a:pt x="3317" y="1"/>
                    </a:moveTo>
                    <a:lnTo>
                      <a:pt x="1" y="1930"/>
                    </a:lnTo>
                    <a:lnTo>
                      <a:pt x="1" y="3598"/>
                    </a:lnTo>
                    <a:lnTo>
                      <a:pt x="3317" y="1689"/>
                    </a:lnTo>
                    <a:lnTo>
                      <a:pt x="33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5"/>
              <p:cNvSpPr/>
              <p:nvPr/>
            </p:nvSpPr>
            <p:spPr>
              <a:xfrm>
                <a:off x="4129500" y="3986325"/>
                <a:ext cx="82925" cy="89950"/>
              </a:xfrm>
              <a:custGeom>
                <a:rect b="b" l="l" r="r" t="t"/>
                <a:pathLst>
                  <a:path extrusionOk="0" h="3598" w="3317">
                    <a:moveTo>
                      <a:pt x="3316" y="0"/>
                    </a:moveTo>
                    <a:lnTo>
                      <a:pt x="0" y="1929"/>
                    </a:lnTo>
                    <a:lnTo>
                      <a:pt x="0" y="3597"/>
                    </a:lnTo>
                    <a:lnTo>
                      <a:pt x="3316" y="1688"/>
                    </a:lnTo>
                    <a:lnTo>
                      <a:pt x="33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5"/>
              <p:cNvSpPr/>
              <p:nvPr/>
            </p:nvSpPr>
            <p:spPr>
              <a:xfrm>
                <a:off x="4129500" y="3919000"/>
                <a:ext cx="82925" cy="89450"/>
              </a:xfrm>
              <a:custGeom>
                <a:rect b="b" l="l" r="r" t="t"/>
                <a:pathLst>
                  <a:path extrusionOk="0" h="3578" w="3317">
                    <a:moveTo>
                      <a:pt x="3316" y="1"/>
                    </a:moveTo>
                    <a:lnTo>
                      <a:pt x="0" y="1910"/>
                    </a:lnTo>
                    <a:lnTo>
                      <a:pt x="0" y="3577"/>
                    </a:lnTo>
                    <a:lnTo>
                      <a:pt x="3316" y="1668"/>
                    </a:lnTo>
                    <a:lnTo>
                      <a:pt x="33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5"/>
              <p:cNvSpPr/>
              <p:nvPr/>
            </p:nvSpPr>
            <p:spPr>
              <a:xfrm>
                <a:off x="4129000" y="3851175"/>
                <a:ext cx="83425" cy="89450"/>
              </a:xfrm>
              <a:custGeom>
                <a:rect b="b" l="l" r="r" t="t"/>
                <a:pathLst>
                  <a:path extrusionOk="0" h="3578" w="3337">
                    <a:moveTo>
                      <a:pt x="3316" y="1"/>
                    </a:moveTo>
                    <a:lnTo>
                      <a:pt x="0" y="1910"/>
                    </a:lnTo>
                    <a:lnTo>
                      <a:pt x="20" y="3578"/>
                    </a:lnTo>
                    <a:lnTo>
                      <a:pt x="3336" y="1669"/>
                    </a:lnTo>
                    <a:lnTo>
                      <a:pt x="33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5"/>
              <p:cNvSpPr/>
              <p:nvPr/>
            </p:nvSpPr>
            <p:spPr>
              <a:xfrm>
                <a:off x="4248550" y="3918000"/>
                <a:ext cx="82925" cy="89450"/>
              </a:xfrm>
              <a:custGeom>
                <a:rect b="b" l="l" r="r" t="t"/>
                <a:pathLst>
                  <a:path extrusionOk="0" h="3578" w="3317">
                    <a:moveTo>
                      <a:pt x="3317" y="0"/>
                    </a:moveTo>
                    <a:lnTo>
                      <a:pt x="1" y="1909"/>
                    </a:lnTo>
                    <a:lnTo>
                      <a:pt x="1" y="3577"/>
                    </a:lnTo>
                    <a:lnTo>
                      <a:pt x="3317" y="1668"/>
                    </a:lnTo>
                    <a:lnTo>
                      <a:pt x="3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5"/>
              <p:cNvSpPr/>
              <p:nvPr/>
            </p:nvSpPr>
            <p:spPr>
              <a:xfrm>
                <a:off x="4248050" y="3850175"/>
                <a:ext cx="82925" cy="89950"/>
              </a:xfrm>
              <a:custGeom>
                <a:rect b="b" l="l" r="r" t="t"/>
                <a:pathLst>
                  <a:path extrusionOk="0" h="3598" w="3317">
                    <a:moveTo>
                      <a:pt x="3316" y="1"/>
                    </a:moveTo>
                    <a:lnTo>
                      <a:pt x="1" y="1910"/>
                    </a:lnTo>
                    <a:lnTo>
                      <a:pt x="1" y="3598"/>
                    </a:lnTo>
                    <a:lnTo>
                      <a:pt x="3316" y="1668"/>
                    </a:lnTo>
                    <a:lnTo>
                      <a:pt x="33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5"/>
              <p:cNvSpPr/>
              <p:nvPr/>
            </p:nvSpPr>
            <p:spPr>
              <a:xfrm>
                <a:off x="4248050" y="3782350"/>
                <a:ext cx="82925" cy="89950"/>
              </a:xfrm>
              <a:custGeom>
                <a:rect b="b" l="l" r="r" t="t"/>
                <a:pathLst>
                  <a:path extrusionOk="0" h="3598" w="3317">
                    <a:moveTo>
                      <a:pt x="3316" y="1"/>
                    </a:moveTo>
                    <a:lnTo>
                      <a:pt x="1" y="1910"/>
                    </a:lnTo>
                    <a:lnTo>
                      <a:pt x="1" y="3598"/>
                    </a:lnTo>
                    <a:lnTo>
                      <a:pt x="3316" y="1689"/>
                    </a:lnTo>
                    <a:lnTo>
                      <a:pt x="33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5"/>
              <p:cNvSpPr/>
              <p:nvPr/>
            </p:nvSpPr>
            <p:spPr>
              <a:xfrm>
                <a:off x="4367125" y="3849175"/>
                <a:ext cx="83425" cy="89950"/>
              </a:xfrm>
              <a:custGeom>
                <a:rect b="b" l="l" r="r" t="t"/>
                <a:pathLst>
                  <a:path extrusionOk="0" h="3598" w="3337">
                    <a:moveTo>
                      <a:pt x="3316" y="0"/>
                    </a:moveTo>
                    <a:lnTo>
                      <a:pt x="0" y="1909"/>
                    </a:lnTo>
                    <a:lnTo>
                      <a:pt x="20" y="3597"/>
                    </a:lnTo>
                    <a:lnTo>
                      <a:pt x="3336" y="1668"/>
                    </a:lnTo>
                    <a:lnTo>
                      <a:pt x="33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5"/>
              <p:cNvSpPr/>
              <p:nvPr/>
            </p:nvSpPr>
            <p:spPr>
              <a:xfrm>
                <a:off x="4367125" y="3781350"/>
                <a:ext cx="82900" cy="89950"/>
              </a:xfrm>
              <a:custGeom>
                <a:rect b="b" l="l" r="r" t="t"/>
                <a:pathLst>
                  <a:path extrusionOk="0" h="3598" w="3316">
                    <a:moveTo>
                      <a:pt x="3316" y="1"/>
                    </a:moveTo>
                    <a:lnTo>
                      <a:pt x="0" y="1930"/>
                    </a:lnTo>
                    <a:lnTo>
                      <a:pt x="0" y="3598"/>
                    </a:lnTo>
                    <a:lnTo>
                      <a:pt x="3316" y="1688"/>
                    </a:lnTo>
                    <a:lnTo>
                      <a:pt x="33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5"/>
              <p:cNvSpPr/>
              <p:nvPr/>
            </p:nvSpPr>
            <p:spPr>
              <a:xfrm>
                <a:off x="4367125" y="3713525"/>
                <a:ext cx="82900" cy="89950"/>
              </a:xfrm>
              <a:custGeom>
                <a:rect b="b" l="l" r="r" t="t"/>
                <a:pathLst>
                  <a:path extrusionOk="0" h="3598" w="3316">
                    <a:moveTo>
                      <a:pt x="3316" y="1"/>
                    </a:moveTo>
                    <a:lnTo>
                      <a:pt x="0" y="1930"/>
                    </a:lnTo>
                    <a:lnTo>
                      <a:pt x="0" y="3598"/>
                    </a:lnTo>
                    <a:lnTo>
                      <a:pt x="3316" y="1689"/>
                    </a:lnTo>
                    <a:lnTo>
                      <a:pt x="33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5"/>
              <p:cNvSpPr/>
              <p:nvPr/>
            </p:nvSpPr>
            <p:spPr>
              <a:xfrm>
                <a:off x="4486175" y="3713025"/>
                <a:ext cx="82925" cy="89450"/>
              </a:xfrm>
              <a:custGeom>
                <a:rect b="b" l="l" r="r" t="t"/>
                <a:pathLst>
                  <a:path extrusionOk="0" h="3578" w="3317">
                    <a:moveTo>
                      <a:pt x="3316" y="1"/>
                    </a:moveTo>
                    <a:lnTo>
                      <a:pt x="1" y="1910"/>
                    </a:lnTo>
                    <a:lnTo>
                      <a:pt x="1" y="3578"/>
                    </a:lnTo>
                    <a:lnTo>
                      <a:pt x="3316" y="1668"/>
                    </a:lnTo>
                    <a:lnTo>
                      <a:pt x="3316" y="1"/>
                    </a:lnTo>
                    <a:close/>
                  </a:path>
                </a:pathLst>
              </a:custGeom>
              <a:solidFill>
                <a:srgbClr val="989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5"/>
              <p:cNvSpPr/>
              <p:nvPr/>
            </p:nvSpPr>
            <p:spPr>
              <a:xfrm>
                <a:off x="4485675" y="3645200"/>
                <a:ext cx="82925" cy="89950"/>
              </a:xfrm>
              <a:custGeom>
                <a:rect b="b" l="l" r="r" t="t"/>
                <a:pathLst>
                  <a:path extrusionOk="0" h="3598" w="3317">
                    <a:moveTo>
                      <a:pt x="3316" y="1"/>
                    </a:moveTo>
                    <a:lnTo>
                      <a:pt x="1" y="1910"/>
                    </a:lnTo>
                    <a:lnTo>
                      <a:pt x="1" y="3598"/>
                    </a:lnTo>
                    <a:lnTo>
                      <a:pt x="3316" y="1669"/>
                    </a:lnTo>
                    <a:lnTo>
                      <a:pt x="3316" y="1"/>
                    </a:lnTo>
                    <a:close/>
                  </a:path>
                </a:pathLst>
              </a:custGeom>
              <a:solidFill>
                <a:srgbClr val="989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5"/>
              <p:cNvSpPr/>
              <p:nvPr/>
            </p:nvSpPr>
            <p:spPr>
              <a:xfrm>
                <a:off x="4010425" y="4055150"/>
                <a:ext cx="83425" cy="89950"/>
              </a:xfrm>
              <a:custGeom>
                <a:rect b="b" l="l" r="r" t="t"/>
                <a:pathLst>
                  <a:path extrusionOk="0" h="3598" w="3337">
                    <a:moveTo>
                      <a:pt x="3337" y="0"/>
                    </a:moveTo>
                    <a:lnTo>
                      <a:pt x="1" y="1909"/>
                    </a:lnTo>
                    <a:lnTo>
                      <a:pt x="21" y="3597"/>
                    </a:lnTo>
                    <a:lnTo>
                      <a:pt x="3337" y="1668"/>
                    </a:lnTo>
                    <a:lnTo>
                      <a:pt x="3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5"/>
              <p:cNvSpPr/>
              <p:nvPr/>
            </p:nvSpPr>
            <p:spPr>
              <a:xfrm>
                <a:off x="4486175" y="3780350"/>
                <a:ext cx="82925" cy="89950"/>
              </a:xfrm>
              <a:custGeom>
                <a:rect b="b" l="l" r="r" t="t"/>
                <a:pathLst>
                  <a:path extrusionOk="0" h="3598" w="3317">
                    <a:moveTo>
                      <a:pt x="3316" y="0"/>
                    </a:moveTo>
                    <a:lnTo>
                      <a:pt x="1" y="1929"/>
                    </a:lnTo>
                    <a:lnTo>
                      <a:pt x="1" y="3597"/>
                    </a:lnTo>
                    <a:lnTo>
                      <a:pt x="3316" y="1688"/>
                    </a:lnTo>
                    <a:lnTo>
                      <a:pt x="3316" y="0"/>
                    </a:lnTo>
                    <a:close/>
                  </a:path>
                </a:pathLst>
              </a:custGeom>
              <a:solidFill>
                <a:srgbClr val="989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5"/>
              <p:cNvSpPr/>
              <p:nvPr/>
            </p:nvSpPr>
            <p:spPr>
              <a:xfrm>
                <a:off x="3380450" y="3643200"/>
                <a:ext cx="83425" cy="89950"/>
              </a:xfrm>
              <a:custGeom>
                <a:rect b="b" l="l" r="r" t="t"/>
                <a:pathLst>
                  <a:path extrusionOk="0" h="3598" w="3337">
                    <a:moveTo>
                      <a:pt x="21" y="0"/>
                    </a:moveTo>
                    <a:lnTo>
                      <a:pt x="1" y="1688"/>
                    </a:lnTo>
                    <a:lnTo>
                      <a:pt x="3317" y="3597"/>
                    </a:lnTo>
                    <a:lnTo>
                      <a:pt x="3337" y="1930"/>
                    </a:lnTo>
                    <a:lnTo>
                      <a:pt x="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5"/>
              <p:cNvSpPr/>
              <p:nvPr/>
            </p:nvSpPr>
            <p:spPr>
              <a:xfrm>
                <a:off x="3499525" y="3712025"/>
                <a:ext cx="82900" cy="89950"/>
              </a:xfrm>
              <a:custGeom>
                <a:rect b="b" l="l" r="r" t="t"/>
                <a:pathLst>
                  <a:path extrusionOk="0" h="3598" w="3316">
                    <a:moveTo>
                      <a:pt x="0" y="0"/>
                    </a:moveTo>
                    <a:lnTo>
                      <a:pt x="0" y="1668"/>
                    </a:lnTo>
                    <a:lnTo>
                      <a:pt x="3316" y="3597"/>
                    </a:lnTo>
                    <a:lnTo>
                      <a:pt x="3316" y="1909"/>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5"/>
              <p:cNvSpPr/>
              <p:nvPr/>
            </p:nvSpPr>
            <p:spPr>
              <a:xfrm>
                <a:off x="3618575" y="3780850"/>
                <a:ext cx="82925" cy="89450"/>
              </a:xfrm>
              <a:custGeom>
                <a:rect b="b" l="l" r="r" t="t"/>
                <a:pathLst>
                  <a:path extrusionOk="0" h="3578" w="3317">
                    <a:moveTo>
                      <a:pt x="1" y="0"/>
                    </a:moveTo>
                    <a:lnTo>
                      <a:pt x="1" y="1668"/>
                    </a:lnTo>
                    <a:lnTo>
                      <a:pt x="3317" y="3577"/>
                    </a:lnTo>
                    <a:lnTo>
                      <a:pt x="3317" y="190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5"/>
              <p:cNvSpPr/>
              <p:nvPr/>
            </p:nvSpPr>
            <p:spPr>
              <a:xfrm>
                <a:off x="3736650" y="3984800"/>
                <a:ext cx="83400" cy="89450"/>
              </a:xfrm>
              <a:custGeom>
                <a:rect b="b" l="l" r="r" t="t"/>
                <a:pathLst>
                  <a:path extrusionOk="0" h="3578" w="3336">
                    <a:moveTo>
                      <a:pt x="20" y="1"/>
                    </a:moveTo>
                    <a:lnTo>
                      <a:pt x="0" y="1669"/>
                    </a:lnTo>
                    <a:lnTo>
                      <a:pt x="3336" y="3578"/>
                    </a:lnTo>
                    <a:lnTo>
                      <a:pt x="3336" y="1910"/>
                    </a:lnTo>
                    <a:lnTo>
                      <a:pt x="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5"/>
              <p:cNvSpPr/>
              <p:nvPr/>
            </p:nvSpPr>
            <p:spPr>
              <a:xfrm>
                <a:off x="3737150" y="3917000"/>
                <a:ext cx="82900" cy="89950"/>
              </a:xfrm>
              <a:custGeom>
                <a:rect b="b" l="l" r="r" t="t"/>
                <a:pathLst>
                  <a:path extrusionOk="0" h="3598" w="3316">
                    <a:moveTo>
                      <a:pt x="0" y="0"/>
                    </a:moveTo>
                    <a:lnTo>
                      <a:pt x="0" y="1668"/>
                    </a:lnTo>
                    <a:lnTo>
                      <a:pt x="3316" y="3597"/>
                    </a:lnTo>
                    <a:lnTo>
                      <a:pt x="3316" y="1909"/>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5"/>
              <p:cNvSpPr/>
              <p:nvPr/>
            </p:nvSpPr>
            <p:spPr>
              <a:xfrm>
                <a:off x="3737150" y="3849175"/>
                <a:ext cx="83400" cy="89950"/>
              </a:xfrm>
              <a:custGeom>
                <a:rect b="b" l="l" r="r" t="t"/>
                <a:pathLst>
                  <a:path extrusionOk="0" h="3598" w="3336">
                    <a:moveTo>
                      <a:pt x="0" y="0"/>
                    </a:moveTo>
                    <a:lnTo>
                      <a:pt x="0" y="1688"/>
                    </a:lnTo>
                    <a:lnTo>
                      <a:pt x="3316" y="3597"/>
                    </a:lnTo>
                    <a:lnTo>
                      <a:pt x="3336" y="1909"/>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5"/>
              <p:cNvSpPr/>
              <p:nvPr/>
            </p:nvSpPr>
            <p:spPr>
              <a:xfrm>
                <a:off x="3856200" y="3918000"/>
                <a:ext cx="82925" cy="89450"/>
              </a:xfrm>
              <a:custGeom>
                <a:rect b="b" l="l" r="r" t="t"/>
                <a:pathLst>
                  <a:path extrusionOk="0" h="3578" w="3317">
                    <a:moveTo>
                      <a:pt x="1" y="0"/>
                    </a:moveTo>
                    <a:lnTo>
                      <a:pt x="1" y="1668"/>
                    </a:lnTo>
                    <a:lnTo>
                      <a:pt x="3316" y="3577"/>
                    </a:lnTo>
                    <a:lnTo>
                      <a:pt x="3316" y="190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5"/>
              <p:cNvSpPr/>
              <p:nvPr/>
            </p:nvSpPr>
            <p:spPr>
              <a:xfrm>
                <a:off x="3380450" y="3778850"/>
                <a:ext cx="82925" cy="89950"/>
              </a:xfrm>
              <a:custGeom>
                <a:rect b="b" l="l" r="r" t="t"/>
                <a:pathLst>
                  <a:path extrusionOk="0" h="3598" w="3317">
                    <a:moveTo>
                      <a:pt x="1" y="0"/>
                    </a:moveTo>
                    <a:lnTo>
                      <a:pt x="1" y="1668"/>
                    </a:lnTo>
                    <a:lnTo>
                      <a:pt x="3317" y="3597"/>
                    </a:lnTo>
                    <a:lnTo>
                      <a:pt x="3317" y="190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5"/>
              <p:cNvSpPr/>
              <p:nvPr/>
            </p:nvSpPr>
            <p:spPr>
              <a:xfrm>
                <a:off x="3380450" y="3711025"/>
                <a:ext cx="82925" cy="89950"/>
              </a:xfrm>
              <a:custGeom>
                <a:rect b="b" l="l" r="r" t="t"/>
                <a:pathLst>
                  <a:path extrusionOk="0" h="3598" w="3317">
                    <a:moveTo>
                      <a:pt x="1" y="0"/>
                    </a:moveTo>
                    <a:lnTo>
                      <a:pt x="1" y="1668"/>
                    </a:lnTo>
                    <a:lnTo>
                      <a:pt x="3317" y="3597"/>
                    </a:lnTo>
                    <a:lnTo>
                      <a:pt x="3317" y="190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5"/>
              <p:cNvSpPr/>
              <p:nvPr/>
            </p:nvSpPr>
            <p:spPr>
              <a:xfrm>
                <a:off x="3499025" y="3847150"/>
                <a:ext cx="82900" cy="89950"/>
              </a:xfrm>
              <a:custGeom>
                <a:rect b="b" l="l" r="r" t="t"/>
                <a:pathLst>
                  <a:path extrusionOk="0" h="3598" w="3316">
                    <a:moveTo>
                      <a:pt x="0" y="1"/>
                    </a:moveTo>
                    <a:lnTo>
                      <a:pt x="0" y="1689"/>
                    </a:lnTo>
                    <a:lnTo>
                      <a:pt x="3316" y="3598"/>
                    </a:lnTo>
                    <a:lnTo>
                      <a:pt x="3316" y="193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5"/>
              <p:cNvSpPr/>
              <p:nvPr/>
            </p:nvSpPr>
            <p:spPr>
              <a:xfrm>
                <a:off x="3499525" y="3779850"/>
                <a:ext cx="82900" cy="89450"/>
              </a:xfrm>
              <a:custGeom>
                <a:rect b="b" l="l" r="r" t="t"/>
                <a:pathLst>
                  <a:path extrusionOk="0" h="3578" w="3316">
                    <a:moveTo>
                      <a:pt x="0" y="0"/>
                    </a:moveTo>
                    <a:lnTo>
                      <a:pt x="0" y="1668"/>
                    </a:lnTo>
                    <a:lnTo>
                      <a:pt x="3316" y="3577"/>
                    </a:lnTo>
                    <a:lnTo>
                      <a:pt x="3316" y="1909"/>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5"/>
              <p:cNvSpPr/>
              <p:nvPr/>
            </p:nvSpPr>
            <p:spPr>
              <a:xfrm>
                <a:off x="3618075" y="3915975"/>
                <a:ext cx="82925" cy="89950"/>
              </a:xfrm>
              <a:custGeom>
                <a:rect b="b" l="l" r="r" t="t"/>
                <a:pathLst>
                  <a:path extrusionOk="0" h="3598" w="3317">
                    <a:moveTo>
                      <a:pt x="1" y="1"/>
                    </a:moveTo>
                    <a:lnTo>
                      <a:pt x="1" y="1689"/>
                    </a:lnTo>
                    <a:lnTo>
                      <a:pt x="3316" y="3598"/>
                    </a:lnTo>
                    <a:lnTo>
                      <a:pt x="3316" y="191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5"/>
              <p:cNvSpPr/>
              <p:nvPr/>
            </p:nvSpPr>
            <p:spPr>
              <a:xfrm>
                <a:off x="3618075" y="3848175"/>
                <a:ext cx="82925" cy="89950"/>
              </a:xfrm>
              <a:custGeom>
                <a:rect b="b" l="l" r="r" t="t"/>
                <a:pathLst>
                  <a:path extrusionOk="0" h="3598" w="3317">
                    <a:moveTo>
                      <a:pt x="21" y="0"/>
                    </a:moveTo>
                    <a:lnTo>
                      <a:pt x="1" y="1688"/>
                    </a:lnTo>
                    <a:lnTo>
                      <a:pt x="3316" y="3597"/>
                    </a:lnTo>
                    <a:lnTo>
                      <a:pt x="3316" y="1909"/>
                    </a:lnTo>
                    <a:lnTo>
                      <a:pt x="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5"/>
              <p:cNvSpPr/>
              <p:nvPr/>
            </p:nvSpPr>
            <p:spPr>
              <a:xfrm>
                <a:off x="3855700" y="3985325"/>
                <a:ext cx="83425" cy="89950"/>
              </a:xfrm>
              <a:custGeom>
                <a:rect b="b" l="l" r="r" t="t"/>
                <a:pathLst>
                  <a:path extrusionOk="0" h="3598" w="3337">
                    <a:moveTo>
                      <a:pt x="21" y="0"/>
                    </a:moveTo>
                    <a:lnTo>
                      <a:pt x="1" y="1688"/>
                    </a:lnTo>
                    <a:lnTo>
                      <a:pt x="3316" y="3597"/>
                    </a:lnTo>
                    <a:lnTo>
                      <a:pt x="3336" y="1929"/>
                    </a:lnTo>
                    <a:lnTo>
                      <a:pt x="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5"/>
              <p:cNvSpPr/>
              <p:nvPr/>
            </p:nvSpPr>
            <p:spPr>
              <a:xfrm>
                <a:off x="3855700" y="4053125"/>
                <a:ext cx="82925" cy="89950"/>
              </a:xfrm>
              <a:custGeom>
                <a:rect b="b" l="l" r="r" t="t"/>
                <a:pathLst>
                  <a:path extrusionOk="0" h="3598" w="3317">
                    <a:moveTo>
                      <a:pt x="1" y="1"/>
                    </a:moveTo>
                    <a:lnTo>
                      <a:pt x="1" y="1689"/>
                    </a:lnTo>
                    <a:lnTo>
                      <a:pt x="3316" y="3598"/>
                    </a:lnTo>
                    <a:lnTo>
                      <a:pt x="3316" y="193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5"/>
              <p:cNvSpPr/>
              <p:nvPr/>
            </p:nvSpPr>
            <p:spPr>
              <a:xfrm>
                <a:off x="4593200" y="3557300"/>
                <a:ext cx="427025" cy="607900"/>
              </a:xfrm>
              <a:custGeom>
                <a:rect b="b" l="l" r="r" t="t"/>
                <a:pathLst>
                  <a:path extrusionOk="0" h="24316" w="17081">
                    <a:moveTo>
                      <a:pt x="17081" y="0"/>
                    </a:moveTo>
                    <a:lnTo>
                      <a:pt x="40" y="9907"/>
                    </a:lnTo>
                    <a:lnTo>
                      <a:pt x="0" y="24315"/>
                    </a:lnTo>
                    <a:lnTo>
                      <a:pt x="17041" y="14408"/>
                    </a:lnTo>
                    <a:lnTo>
                      <a:pt x="17081" y="0"/>
                    </a:lnTo>
                    <a:close/>
                  </a:path>
                </a:pathLst>
              </a:custGeom>
              <a:solidFill>
                <a:srgbClr val="4D78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5"/>
              <p:cNvSpPr/>
              <p:nvPr/>
            </p:nvSpPr>
            <p:spPr>
              <a:xfrm>
                <a:off x="4435950" y="3714025"/>
                <a:ext cx="158275" cy="451175"/>
              </a:xfrm>
              <a:custGeom>
                <a:rect b="b" l="l" r="r" t="t"/>
                <a:pathLst>
                  <a:path extrusionOk="0" h="18047" w="6331">
                    <a:moveTo>
                      <a:pt x="40" y="1"/>
                    </a:moveTo>
                    <a:lnTo>
                      <a:pt x="0" y="14429"/>
                    </a:lnTo>
                    <a:lnTo>
                      <a:pt x="6290" y="18046"/>
                    </a:lnTo>
                    <a:lnTo>
                      <a:pt x="6330" y="3638"/>
                    </a:lnTo>
                    <a:lnTo>
                      <a:pt x="40" y="1"/>
                    </a:lnTo>
                    <a:close/>
                  </a:path>
                </a:pathLst>
              </a:custGeom>
              <a:solidFill>
                <a:srgbClr val="2D4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5"/>
              <p:cNvSpPr/>
              <p:nvPr/>
            </p:nvSpPr>
            <p:spPr>
              <a:xfrm>
                <a:off x="4436950" y="3466375"/>
                <a:ext cx="583275" cy="338600"/>
              </a:xfrm>
              <a:custGeom>
                <a:rect b="b" l="l" r="r" t="t"/>
                <a:pathLst>
                  <a:path extrusionOk="0" h="13544" w="23331">
                    <a:moveTo>
                      <a:pt x="17041" y="0"/>
                    </a:moveTo>
                    <a:lnTo>
                      <a:pt x="0" y="9907"/>
                    </a:lnTo>
                    <a:lnTo>
                      <a:pt x="6290" y="13544"/>
                    </a:lnTo>
                    <a:lnTo>
                      <a:pt x="23331" y="3637"/>
                    </a:lnTo>
                    <a:lnTo>
                      <a:pt x="170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5"/>
              <p:cNvSpPr/>
              <p:nvPr/>
            </p:nvSpPr>
            <p:spPr>
              <a:xfrm>
                <a:off x="4636900" y="3816525"/>
                <a:ext cx="26650" cy="81900"/>
              </a:xfrm>
              <a:custGeom>
                <a:rect b="b" l="l" r="r" t="t"/>
                <a:pathLst>
                  <a:path extrusionOk="0" h="3276" w="1066">
                    <a:moveTo>
                      <a:pt x="1065" y="0"/>
                    </a:moveTo>
                    <a:lnTo>
                      <a:pt x="0" y="603"/>
                    </a:lnTo>
                    <a:lnTo>
                      <a:pt x="0" y="3276"/>
                    </a:lnTo>
                    <a:lnTo>
                      <a:pt x="1065" y="2653"/>
                    </a:lnTo>
                    <a:lnTo>
                      <a:pt x="106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5"/>
              <p:cNvSpPr/>
              <p:nvPr/>
            </p:nvSpPr>
            <p:spPr>
              <a:xfrm>
                <a:off x="4684625" y="3788875"/>
                <a:ext cx="27150" cy="81925"/>
              </a:xfrm>
              <a:custGeom>
                <a:rect b="b" l="l" r="r" t="t"/>
                <a:pathLst>
                  <a:path extrusionOk="0" h="3277" w="1086">
                    <a:moveTo>
                      <a:pt x="1065" y="1"/>
                    </a:moveTo>
                    <a:lnTo>
                      <a:pt x="0" y="624"/>
                    </a:lnTo>
                    <a:lnTo>
                      <a:pt x="0" y="3276"/>
                    </a:lnTo>
                    <a:lnTo>
                      <a:pt x="1085" y="2653"/>
                    </a:lnTo>
                    <a:lnTo>
                      <a:pt x="106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5"/>
              <p:cNvSpPr/>
              <p:nvPr/>
            </p:nvSpPr>
            <p:spPr>
              <a:xfrm>
                <a:off x="4732350" y="3761250"/>
                <a:ext cx="27150" cy="81925"/>
              </a:xfrm>
              <a:custGeom>
                <a:rect b="b" l="l" r="r" t="t"/>
                <a:pathLst>
                  <a:path extrusionOk="0" h="3277" w="1086">
                    <a:moveTo>
                      <a:pt x="1065" y="1"/>
                    </a:moveTo>
                    <a:lnTo>
                      <a:pt x="0" y="624"/>
                    </a:lnTo>
                    <a:lnTo>
                      <a:pt x="0" y="3276"/>
                    </a:lnTo>
                    <a:lnTo>
                      <a:pt x="1085" y="2653"/>
                    </a:lnTo>
                    <a:lnTo>
                      <a:pt x="106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5"/>
              <p:cNvSpPr/>
              <p:nvPr/>
            </p:nvSpPr>
            <p:spPr>
              <a:xfrm>
                <a:off x="4780075" y="3733625"/>
                <a:ext cx="27150" cy="81900"/>
              </a:xfrm>
              <a:custGeom>
                <a:rect b="b" l="l" r="r" t="t"/>
                <a:pathLst>
                  <a:path extrusionOk="0" h="3276" w="1086">
                    <a:moveTo>
                      <a:pt x="1065" y="1"/>
                    </a:moveTo>
                    <a:lnTo>
                      <a:pt x="0" y="623"/>
                    </a:lnTo>
                    <a:lnTo>
                      <a:pt x="0" y="3276"/>
                    </a:lnTo>
                    <a:lnTo>
                      <a:pt x="1085" y="2653"/>
                    </a:lnTo>
                    <a:lnTo>
                      <a:pt x="106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5"/>
              <p:cNvSpPr/>
              <p:nvPr/>
            </p:nvSpPr>
            <p:spPr>
              <a:xfrm>
                <a:off x="4636900" y="3912475"/>
                <a:ext cx="26650" cy="81900"/>
              </a:xfrm>
              <a:custGeom>
                <a:rect b="b" l="l" r="r" t="t"/>
                <a:pathLst>
                  <a:path extrusionOk="0" h="3276" w="1066">
                    <a:moveTo>
                      <a:pt x="1065" y="0"/>
                    </a:moveTo>
                    <a:lnTo>
                      <a:pt x="0" y="623"/>
                    </a:lnTo>
                    <a:lnTo>
                      <a:pt x="0" y="3276"/>
                    </a:lnTo>
                    <a:lnTo>
                      <a:pt x="1065" y="2653"/>
                    </a:lnTo>
                    <a:lnTo>
                      <a:pt x="106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5"/>
              <p:cNvSpPr/>
              <p:nvPr/>
            </p:nvSpPr>
            <p:spPr>
              <a:xfrm>
                <a:off x="4684625" y="3884850"/>
                <a:ext cx="27150" cy="81900"/>
              </a:xfrm>
              <a:custGeom>
                <a:rect b="b" l="l" r="r" t="t"/>
                <a:pathLst>
                  <a:path extrusionOk="0" h="3276" w="1086">
                    <a:moveTo>
                      <a:pt x="1065" y="0"/>
                    </a:moveTo>
                    <a:lnTo>
                      <a:pt x="0" y="623"/>
                    </a:lnTo>
                    <a:lnTo>
                      <a:pt x="0" y="3276"/>
                    </a:lnTo>
                    <a:lnTo>
                      <a:pt x="1085" y="2673"/>
                    </a:lnTo>
                    <a:lnTo>
                      <a:pt x="106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5"/>
              <p:cNvSpPr/>
              <p:nvPr/>
            </p:nvSpPr>
            <p:spPr>
              <a:xfrm>
                <a:off x="4732350" y="3857200"/>
                <a:ext cx="27150" cy="82425"/>
              </a:xfrm>
              <a:custGeom>
                <a:rect b="b" l="l" r="r" t="t"/>
                <a:pathLst>
                  <a:path extrusionOk="0" h="3297" w="1086">
                    <a:moveTo>
                      <a:pt x="1065" y="1"/>
                    </a:moveTo>
                    <a:lnTo>
                      <a:pt x="0" y="624"/>
                    </a:lnTo>
                    <a:lnTo>
                      <a:pt x="0" y="3296"/>
                    </a:lnTo>
                    <a:lnTo>
                      <a:pt x="1085" y="2673"/>
                    </a:lnTo>
                    <a:lnTo>
                      <a:pt x="1065" y="1"/>
                    </a:lnTo>
                    <a:close/>
                  </a:path>
                </a:pathLst>
              </a:custGeom>
              <a:solidFill>
                <a:srgbClr val="B42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5"/>
              <p:cNvSpPr/>
              <p:nvPr/>
            </p:nvSpPr>
            <p:spPr>
              <a:xfrm>
                <a:off x="4780075" y="3829575"/>
                <a:ext cx="27150" cy="82425"/>
              </a:xfrm>
              <a:custGeom>
                <a:rect b="b" l="l" r="r" t="t"/>
                <a:pathLst>
                  <a:path extrusionOk="0" h="3297" w="1086">
                    <a:moveTo>
                      <a:pt x="1065" y="1"/>
                    </a:moveTo>
                    <a:lnTo>
                      <a:pt x="0" y="624"/>
                    </a:lnTo>
                    <a:lnTo>
                      <a:pt x="0" y="3296"/>
                    </a:lnTo>
                    <a:lnTo>
                      <a:pt x="1085" y="2673"/>
                    </a:lnTo>
                    <a:lnTo>
                      <a:pt x="1065" y="1"/>
                    </a:lnTo>
                    <a:close/>
                  </a:path>
                </a:pathLst>
              </a:custGeom>
              <a:solidFill>
                <a:srgbClr val="B42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5"/>
              <p:cNvSpPr/>
              <p:nvPr/>
            </p:nvSpPr>
            <p:spPr>
              <a:xfrm>
                <a:off x="4636900" y="4008425"/>
                <a:ext cx="26650" cy="81900"/>
              </a:xfrm>
              <a:custGeom>
                <a:rect b="b" l="l" r="r" t="t"/>
                <a:pathLst>
                  <a:path extrusionOk="0" h="3276" w="1066">
                    <a:moveTo>
                      <a:pt x="1065" y="0"/>
                    </a:moveTo>
                    <a:lnTo>
                      <a:pt x="0" y="623"/>
                    </a:lnTo>
                    <a:lnTo>
                      <a:pt x="0" y="3276"/>
                    </a:lnTo>
                    <a:lnTo>
                      <a:pt x="1065" y="2673"/>
                    </a:lnTo>
                    <a:lnTo>
                      <a:pt x="106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5"/>
              <p:cNvSpPr/>
              <p:nvPr/>
            </p:nvSpPr>
            <p:spPr>
              <a:xfrm>
                <a:off x="4684625" y="3980800"/>
                <a:ext cx="27150" cy="82400"/>
              </a:xfrm>
              <a:custGeom>
                <a:rect b="b" l="l" r="r" t="t"/>
                <a:pathLst>
                  <a:path extrusionOk="0" h="3296" w="1086">
                    <a:moveTo>
                      <a:pt x="1065" y="0"/>
                    </a:moveTo>
                    <a:lnTo>
                      <a:pt x="0" y="623"/>
                    </a:lnTo>
                    <a:lnTo>
                      <a:pt x="0" y="3296"/>
                    </a:lnTo>
                    <a:lnTo>
                      <a:pt x="1085" y="2673"/>
                    </a:lnTo>
                    <a:lnTo>
                      <a:pt x="106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5"/>
              <p:cNvSpPr/>
              <p:nvPr/>
            </p:nvSpPr>
            <p:spPr>
              <a:xfrm>
                <a:off x="4732350" y="3953675"/>
                <a:ext cx="27150" cy="81900"/>
              </a:xfrm>
              <a:custGeom>
                <a:rect b="b" l="l" r="r" t="t"/>
                <a:pathLst>
                  <a:path extrusionOk="0" h="3276" w="1086">
                    <a:moveTo>
                      <a:pt x="1065" y="0"/>
                    </a:moveTo>
                    <a:lnTo>
                      <a:pt x="0" y="603"/>
                    </a:lnTo>
                    <a:lnTo>
                      <a:pt x="0" y="3276"/>
                    </a:lnTo>
                    <a:lnTo>
                      <a:pt x="1085" y="2653"/>
                    </a:lnTo>
                    <a:lnTo>
                      <a:pt x="1065" y="0"/>
                    </a:lnTo>
                    <a:close/>
                  </a:path>
                </a:pathLst>
              </a:custGeom>
              <a:solidFill>
                <a:srgbClr val="B42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5"/>
              <p:cNvSpPr/>
              <p:nvPr/>
            </p:nvSpPr>
            <p:spPr>
              <a:xfrm>
                <a:off x="4780075" y="3926025"/>
                <a:ext cx="27150" cy="81925"/>
              </a:xfrm>
              <a:custGeom>
                <a:rect b="b" l="l" r="r" t="t"/>
                <a:pathLst>
                  <a:path extrusionOk="0" h="3277" w="1086">
                    <a:moveTo>
                      <a:pt x="1065" y="1"/>
                    </a:moveTo>
                    <a:lnTo>
                      <a:pt x="0" y="624"/>
                    </a:lnTo>
                    <a:lnTo>
                      <a:pt x="0" y="3276"/>
                    </a:lnTo>
                    <a:lnTo>
                      <a:pt x="1085" y="2653"/>
                    </a:lnTo>
                    <a:lnTo>
                      <a:pt x="1065" y="1"/>
                    </a:lnTo>
                    <a:close/>
                  </a:path>
                </a:pathLst>
              </a:custGeom>
              <a:solidFill>
                <a:srgbClr val="B42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5"/>
              <p:cNvSpPr/>
              <p:nvPr/>
            </p:nvSpPr>
            <p:spPr>
              <a:xfrm>
                <a:off x="4820250" y="3711025"/>
                <a:ext cx="27175" cy="81900"/>
              </a:xfrm>
              <a:custGeom>
                <a:rect b="b" l="l" r="r" t="t"/>
                <a:pathLst>
                  <a:path extrusionOk="0" h="3276" w="1087">
                    <a:moveTo>
                      <a:pt x="1086" y="0"/>
                    </a:moveTo>
                    <a:lnTo>
                      <a:pt x="1" y="623"/>
                    </a:lnTo>
                    <a:lnTo>
                      <a:pt x="21" y="3276"/>
                    </a:lnTo>
                    <a:lnTo>
                      <a:pt x="1086" y="2673"/>
                    </a:lnTo>
                    <a:lnTo>
                      <a:pt x="10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5"/>
              <p:cNvSpPr/>
              <p:nvPr/>
            </p:nvSpPr>
            <p:spPr>
              <a:xfrm>
                <a:off x="4867975" y="3683400"/>
                <a:ext cx="27175" cy="82400"/>
              </a:xfrm>
              <a:custGeom>
                <a:rect b="b" l="l" r="r" t="t"/>
                <a:pathLst>
                  <a:path extrusionOk="0" h="3296" w="1087">
                    <a:moveTo>
                      <a:pt x="1086" y="0"/>
                    </a:moveTo>
                    <a:lnTo>
                      <a:pt x="1" y="623"/>
                    </a:lnTo>
                    <a:lnTo>
                      <a:pt x="21" y="3296"/>
                    </a:lnTo>
                    <a:lnTo>
                      <a:pt x="1086" y="2673"/>
                    </a:lnTo>
                    <a:lnTo>
                      <a:pt x="10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5"/>
              <p:cNvSpPr/>
              <p:nvPr/>
            </p:nvSpPr>
            <p:spPr>
              <a:xfrm>
                <a:off x="4915700" y="3655750"/>
                <a:ext cx="27175" cy="82425"/>
              </a:xfrm>
              <a:custGeom>
                <a:rect b="b" l="l" r="r" t="t"/>
                <a:pathLst>
                  <a:path extrusionOk="0" h="3297" w="1087">
                    <a:moveTo>
                      <a:pt x="1086" y="1"/>
                    </a:moveTo>
                    <a:lnTo>
                      <a:pt x="1" y="624"/>
                    </a:lnTo>
                    <a:lnTo>
                      <a:pt x="21" y="3296"/>
                    </a:lnTo>
                    <a:lnTo>
                      <a:pt x="1086" y="2673"/>
                    </a:lnTo>
                    <a:lnTo>
                      <a:pt x="10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5"/>
              <p:cNvSpPr/>
              <p:nvPr/>
            </p:nvSpPr>
            <p:spPr>
              <a:xfrm>
                <a:off x="4963425" y="3628625"/>
                <a:ext cx="27175" cy="81925"/>
              </a:xfrm>
              <a:custGeom>
                <a:rect b="b" l="l" r="r" t="t"/>
                <a:pathLst>
                  <a:path extrusionOk="0" h="3277" w="1087">
                    <a:moveTo>
                      <a:pt x="1086" y="1"/>
                    </a:moveTo>
                    <a:lnTo>
                      <a:pt x="1" y="604"/>
                    </a:lnTo>
                    <a:lnTo>
                      <a:pt x="21" y="3276"/>
                    </a:lnTo>
                    <a:lnTo>
                      <a:pt x="1086" y="2653"/>
                    </a:lnTo>
                    <a:lnTo>
                      <a:pt x="10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5"/>
              <p:cNvSpPr/>
              <p:nvPr/>
            </p:nvSpPr>
            <p:spPr>
              <a:xfrm>
                <a:off x="4820250" y="3807475"/>
                <a:ext cx="27175" cy="81900"/>
              </a:xfrm>
              <a:custGeom>
                <a:rect b="b" l="l" r="r" t="t"/>
                <a:pathLst>
                  <a:path extrusionOk="0" h="3276" w="1087">
                    <a:moveTo>
                      <a:pt x="1086" y="0"/>
                    </a:moveTo>
                    <a:lnTo>
                      <a:pt x="1" y="603"/>
                    </a:lnTo>
                    <a:lnTo>
                      <a:pt x="21" y="3276"/>
                    </a:lnTo>
                    <a:lnTo>
                      <a:pt x="1086" y="2653"/>
                    </a:lnTo>
                    <a:lnTo>
                      <a:pt x="1086" y="0"/>
                    </a:lnTo>
                    <a:close/>
                  </a:path>
                </a:pathLst>
              </a:custGeom>
              <a:solidFill>
                <a:srgbClr val="B42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5"/>
              <p:cNvSpPr/>
              <p:nvPr/>
            </p:nvSpPr>
            <p:spPr>
              <a:xfrm>
                <a:off x="4867975" y="3779850"/>
                <a:ext cx="27175" cy="81900"/>
              </a:xfrm>
              <a:custGeom>
                <a:rect b="b" l="l" r="r" t="t"/>
                <a:pathLst>
                  <a:path extrusionOk="0" h="3276" w="1087">
                    <a:moveTo>
                      <a:pt x="1086" y="0"/>
                    </a:moveTo>
                    <a:lnTo>
                      <a:pt x="1" y="623"/>
                    </a:lnTo>
                    <a:lnTo>
                      <a:pt x="21" y="3276"/>
                    </a:lnTo>
                    <a:lnTo>
                      <a:pt x="1086" y="2653"/>
                    </a:lnTo>
                    <a:lnTo>
                      <a:pt x="1086" y="0"/>
                    </a:lnTo>
                    <a:close/>
                  </a:path>
                </a:pathLst>
              </a:custGeom>
              <a:solidFill>
                <a:srgbClr val="B42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5"/>
              <p:cNvSpPr/>
              <p:nvPr/>
            </p:nvSpPr>
            <p:spPr>
              <a:xfrm>
                <a:off x="4915700" y="3752225"/>
                <a:ext cx="27175" cy="81900"/>
              </a:xfrm>
              <a:custGeom>
                <a:rect b="b" l="l" r="r" t="t"/>
                <a:pathLst>
                  <a:path extrusionOk="0" h="3276" w="1087">
                    <a:moveTo>
                      <a:pt x="1086" y="0"/>
                    </a:moveTo>
                    <a:lnTo>
                      <a:pt x="1" y="623"/>
                    </a:lnTo>
                    <a:lnTo>
                      <a:pt x="21" y="3275"/>
                    </a:lnTo>
                    <a:lnTo>
                      <a:pt x="1086" y="2653"/>
                    </a:lnTo>
                    <a:lnTo>
                      <a:pt x="1086" y="0"/>
                    </a:lnTo>
                    <a:close/>
                  </a:path>
                </a:pathLst>
              </a:custGeom>
              <a:solidFill>
                <a:srgbClr val="B42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5"/>
              <p:cNvSpPr/>
              <p:nvPr/>
            </p:nvSpPr>
            <p:spPr>
              <a:xfrm>
                <a:off x="4963425" y="3724575"/>
                <a:ext cx="27175" cy="81925"/>
              </a:xfrm>
              <a:custGeom>
                <a:rect b="b" l="l" r="r" t="t"/>
                <a:pathLst>
                  <a:path extrusionOk="0" h="3277" w="1087">
                    <a:moveTo>
                      <a:pt x="1086" y="1"/>
                    </a:moveTo>
                    <a:lnTo>
                      <a:pt x="1" y="624"/>
                    </a:lnTo>
                    <a:lnTo>
                      <a:pt x="21" y="3276"/>
                    </a:lnTo>
                    <a:lnTo>
                      <a:pt x="1086" y="2653"/>
                    </a:lnTo>
                    <a:lnTo>
                      <a:pt x="1086" y="1"/>
                    </a:lnTo>
                    <a:close/>
                  </a:path>
                </a:pathLst>
              </a:custGeom>
              <a:solidFill>
                <a:srgbClr val="B42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5"/>
              <p:cNvSpPr/>
              <p:nvPr/>
            </p:nvSpPr>
            <p:spPr>
              <a:xfrm>
                <a:off x="4820250" y="3903425"/>
                <a:ext cx="27175" cy="81925"/>
              </a:xfrm>
              <a:custGeom>
                <a:rect b="b" l="l" r="r" t="t"/>
                <a:pathLst>
                  <a:path extrusionOk="0" h="3277" w="1087">
                    <a:moveTo>
                      <a:pt x="1086" y="1"/>
                    </a:moveTo>
                    <a:lnTo>
                      <a:pt x="1" y="624"/>
                    </a:lnTo>
                    <a:lnTo>
                      <a:pt x="21" y="3276"/>
                    </a:lnTo>
                    <a:lnTo>
                      <a:pt x="1086" y="2653"/>
                    </a:lnTo>
                    <a:lnTo>
                      <a:pt x="1086" y="1"/>
                    </a:lnTo>
                    <a:close/>
                  </a:path>
                </a:pathLst>
              </a:custGeom>
              <a:solidFill>
                <a:srgbClr val="B42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5"/>
              <p:cNvSpPr/>
              <p:nvPr/>
            </p:nvSpPr>
            <p:spPr>
              <a:xfrm>
                <a:off x="4867975" y="3875800"/>
                <a:ext cx="27175" cy="81900"/>
              </a:xfrm>
              <a:custGeom>
                <a:rect b="b" l="l" r="r" t="t"/>
                <a:pathLst>
                  <a:path extrusionOk="0" h="3276" w="1087">
                    <a:moveTo>
                      <a:pt x="1086" y="0"/>
                    </a:moveTo>
                    <a:lnTo>
                      <a:pt x="1" y="623"/>
                    </a:lnTo>
                    <a:lnTo>
                      <a:pt x="21" y="3276"/>
                    </a:lnTo>
                    <a:lnTo>
                      <a:pt x="1086" y="2673"/>
                    </a:lnTo>
                    <a:lnTo>
                      <a:pt x="1086" y="0"/>
                    </a:lnTo>
                    <a:close/>
                  </a:path>
                </a:pathLst>
              </a:custGeom>
              <a:solidFill>
                <a:srgbClr val="B42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5"/>
              <p:cNvSpPr/>
              <p:nvPr/>
            </p:nvSpPr>
            <p:spPr>
              <a:xfrm>
                <a:off x="4915700" y="3848175"/>
                <a:ext cx="27175" cy="82400"/>
              </a:xfrm>
              <a:custGeom>
                <a:rect b="b" l="l" r="r" t="t"/>
                <a:pathLst>
                  <a:path extrusionOk="0" h="3296" w="1087">
                    <a:moveTo>
                      <a:pt x="1086" y="0"/>
                    </a:moveTo>
                    <a:lnTo>
                      <a:pt x="1" y="623"/>
                    </a:lnTo>
                    <a:lnTo>
                      <a:pt x="21" y="3296"/>
                    </a:lnTo>
                    <a:lnTo>
                      <a:pt x="1086" y="2673"/>
                    </a:lnTo>
                    <a:lnTo>
                      <a:pt x="1086" y="0"/>
                    </a:lnTo>
                    <a:close/>
                  </a:path>
                </a:pathLst>
              </a:custGeom>
              <a:solidFill>
                <a:srgbClr val="B42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5"/>
              <p:cNvSpPr/>
              <p:nvPr/>
            </p:nvSpPr>
            <p:spPr>
              <a:xfrm>
                <a:off x="4963425" y="3820525"/>
                <a:ext cx="27175" cy="82425"/>
              </a:xfrm>
              <a:custGeom>
                <a:rect b="b" l="l" r="r" t="t"/>
                <a:pathLst>
                  <a:path extrusionOk="0" h="3297" w="1087">
                    <a:moveTo>
                      <a:pt x="1086" y="1"/>
                    </a:moveTo>
                    <a:lnTo>
                      <a:pt x="1" y="624"/>
                    </a:lnTo>
                    <a:lnTo>
                      <a:pt x="21" y="3296"/>
                    </a:lnTo>
                    <a:lnTo>
                      <a:pt x="1086" y="2674"/>
                    </a:lnTo>
                    <a:lnTo>
                      <a:pt x="1086" y="1"/>
                    </a:lnTo>
                    <a:close/>
                  </a:path>
                </a:pathLst>
              </a:custGeom>
              <a:solidFill>
                <a:srgbClr val="B42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5"/>
              <p:cNvSpPr/>
              <p:nvPr/>
            </p:nvSpPr>
            <p:spPr>
              <a:xfrm>
                <a:off x="4860950" y="3713025"/>
                <a:ext cx="427050" cy="608400"/>
              </a:xfrm>
              <a:custGeom>
                <a:rect b="b" l="l" r="r" t="t"/>
                <a:pathLst>
                  <a:path extrusionOk="0" h="24336" w="17082">
                    <a:moveTo>
                      <a:pt x="17081" y="1"/>
                    </a:moveTo>
                    <a:lnTo>
                      <a:pt x="41" y="9907"/>
                    </a:lnTo>
                    <a:lnTo>
                      <a:pt x="1" y="24336"/>
                    </a:lnTo>
                    <a:lnTo>
                      <a:pt x="1" y="24336"/>
                    </a:lnTo>
                    <a:lnTo>
                      <a:pt x="17041" y="14429"/>
                    </a:lnTo>
                    <a:lnTo>
                      <a:pt x="17081" y="1"/>
                    </a:lnTo>
                    <a:close/>
                  </a:path>
                </a:pathLst>
              </a:custGeom>
              <a:solidFill>
                <a:srgbClr val="4D78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5"/>
              <p:cNvSpPr/>
              <p:nvPr/>
            </p:nvSpPr>
            <p:spPr>
              <a:xfrm>
                <a:off x="4703700" y="3869775"/>
                <a:ext cx="158275" cy="451650"/>
              </a:xfrm>
              <a:custGeom>
                <a:rect b="b" l="l" r="r" t="t"/>
                <a:pathLst>
                  <a:path extrusionOk="0" h="18066" w="6331">
                    <a:moveTo>
                      <a:pt x="41" y="0"/>
                    </a:moveTo>
                    <a:lnTo>
                      <a:pt x="1" y="14428"/>
                    </a:lnTo>
                    <a:lnTo>
                      <a:pt x="6291" y="18066"/>
                    </a:lnTo>
                    <a:lnTo>
                      <a:pt x="6331" y="3637"/>
                    </a:lnTo>
                    <a:lnTo>
                      <a:pt x="41" y="0"/>
                    </a:lnTo>
                    <a:close/>
                  </a:path>
                </a:pathLst>
              </a:custGeom>
              <a:solidFill>
                <a:srgbClr val="2D47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5"/>
              <p:cNvSpPr/>
              <p:nvPr/>
            </p:nvSpPr>
            <p:spPr>
              <a:xfrm>
                <a:off x="4704725" y="3622600"/>
                <a:ext cx="583275" cy="338125"/>
              </a:xfrm>
              <a:custGeom>
                <a:rect b="b" l="l" r="r" t="t"/>
                <a:pathLst>
                  <a:path extrusionOk="0" h="13525" w="23331">
                    <a:moveTo>
                      <a:pt x="17041" y="1"/>
                    </a:moveTo>
                    <a:lnTo>
                      <a:pt x="0" y="9887"/>
                    </a:lnTo>
                    <a:lnTo>
                      <a:pt x="6290" y="13524"/>
                    </a:lnTo>
                    <a:lnTo>
                      <a:pt x="23330" y="3618"/>
                    </a:lnTo>
                    <a:lnTo>
                      <a:pt x="170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5"/>
              <p:cNvSpPr/>
              <p:nvPr/>
            </p:nvSpPr>
            <p:spPr>
              <a:xfrm>
                <a:off x="4904650" y="3972250"/>
                <a:ext cx="26650" cy="81925"/>
              </a:xfrm>
              <a:custGeom>
                <a:rect b="b" l="l" r="r" t="t"/>
                <a:pathLst>
                  <a:path extrusionOk="0" h="3277" w="1066">
                    <a:moveTo>
                      <a:pt x="1066" y="1"/>
                    </a:moveTo>
                    <a:lnTo>
                      <a:pt x="1" y="624"/>
                    </a:lnTo>
                    <a:lnTo>
                      <a:pt x="1" y="3276"/>
                    </a:lnTo>
                    <a:lnTo>
                      <a:pt x="1066" y="2653"/>
                    </a:lnTo>
                    <a:lnTo>
                      <a:pt x="10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5"/>
              <p:cNvSpPr/>
              <p:nvPr/>
            </p:nvSpPr>
            <p:spPr>
              <a:xfrm>
                <a:off x="4952375" y="3944625"/>
                <a:ext cx="27175" cy="81900"/>
              </a:xfrm>
              <a:custGeom>
                <a:rect b="b" l="l" r="r" t="t"/>
                <a:pathLst>
                  <a:path extrusionOk="0" h="3276" w="1087">
                    <a:moveTo>
                      <a:pt x="1066" y="0"/>
                    </a:moveTo>
                    <a:lnTo>
                      <a:pt x="1" y="623"/>
                    </a:lnTo>
                    <a:lnTo>
                      <a:pt x="1" y="3276"/>
                    </a:lnTo>
                    <a:lnTo>
                      <a:pt x="1086" y="2653"/>
                    </a:lnTo>
                    <a:lnTo>
                      <a:pt x="106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5"/>
              <p:cNvSpPr/>
              <p:nvPr/>
            </p:nvSpPr>
            <p:spPr>
              <a:xfrm>
                <a:off x="5000100" y="3917000"/>
                <a:ext cx="27175" cy="81900"/>
              </a:xfrm>
              <a:custGeom>
                <a:rect b="b" l="l" r="r" t="t"/>
                <a:pathLst>
                  <a:path extrusionOk="0" h="3276" w="1087">
                    <a:moveTo>
                      <a:pt x="1066" y="0"/>
                    </a:moveTo>
                    <a:lnTo>
                      <a:pt x="1" y="623"/>
                    </a:lnTo>
                    <a:lnTo>
                      <a:pt x="1" y="3276"/>
                    </a:lnTo>
                    <a:lnTo>
                      <a:pt x="1086" y="2673"/>
                    </a:lnTo>
                    <a:lnTo>
                      <a:pt x="106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5"/>
              <p:cNvSpPr/>
              <p:nvPr/>
            </p:nvSpPr>
            <p:spPr>
              <a:xfrm>
                <a:off x="5047825" y="3889350"/>
                <a:ext cx="27175" cy="82425"/>
              </a:xfrm>
              <a:custGeom>
                <a:rect b="b" l="l" r="r" t="t"/>
                <a:pathLst>
                  <a:path extrusionOk="0" h="3297" w="1087">
                    <a:moveTo>
                      <a:pt x="1066" y="1"/>
                    </a:moveTo>
                    <a:lnTo>
                      <a:pt x="1" y="624"/>
                    </a:lnTo>
                    <a:lnTo>
                      <a:pt x="1" y="3296"/>
                    </a:lnTo>
                    <a:lnTo>
                      <a:pt x="1086" y="2674"/>
                    </a:lnTo>
                    <a:lnTo>
                      <a:pt x="10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5"/>
              <p:cNvSpPr/>
              <p:nvPr/>
            </p:nvSpPr>
            <p:spPr>
              <a:xfrm>
                <a:off x="4904650" y="4068200"/>
                <a:ext cx="26650" cy="82425"/>
              </a:xfrm>
              <a:custGeom>
                <a:rect b="b" l="l" r="r" t="t"/>
                <a:pathLst>
                  <a:path extrusionOk="0" h="3297" w="1066">
                    <a:moveTo>
                      <a:pt x="1066" y="1"/>
                    </a:moveTo>
                    <a:lnTo>
                      <a:pt x="1" y="624"/>
                    </a:lnTo>
                    <a:lnTo>
                      <a:pt x="1" y="3296"/>
                    </a:lnTo>
                    <a:lnTo>
                      <a:pt x="1066" y="2673"/>
                    </a:lnTo>
                    <a:lnTo>
                      <a:pt x="10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5"/>
              <p:cNvSpPr/>
              <p:nvPr/>
            </p:nvSpPr>
            <p:spPr>
              <a:xfrm>
                <a:off x="4952375" y="4040575"/>
                <a:ext cx="27175" cy="82425"/>
              </a:xfrm>
              <a:custGeom>
                <a:rect b="b" l="l" r="r" t="t"/>
                <a:pathLst>
                  <a:path extrusionOk="0" h="3297" w="1087">
                    <a:moveTo>
                      <a:pt x="1066" y="0"/>
                    </a:moveTo>
                    <a:lnTo>
                      <a:pt x="1" y="623"/>
                    </a:lnTo>
                    <a:lnTo>
                      <a:pt x="1" y="3296"/>
                    </a:lnTo>
                    <a:lnTo>
                      <a:pt x="1086" y="2673"/>
                    </a:lnTo>
                    <a:lnTo>
                      <a:pt x="106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5"/>
              <p:cNvSpPr/>
              <p:nvPr/>
            </p:nvSpPr>
            <p:spPr>
              <a:xfrm>
                <a:off x="5000100" y="4012950"/>
                <a:ext cx="27175" cy="82400"/>
              </a:xfrm>
              <a:custGeom>
                <a:rect b="b" l="l" r="r" t="t"/>
                <a:pathLst>
                  <a:path extrusionOk="0" h="3296" w="1087">
                    <a:moveTo>
                      <a:pt x="1066" y="0"/>
                    </a:moveTo>
                    <a:lnTo>
                      <a:pt x="1" y="623"/>
                    </a:lnTo>
                    <a:lnTo>
                      <a:pt x="1" y="3296"/>
                    </a:lnTo>
                    <a:lnTo>
                      <a:pt x="1086" y="2673"/>
                    </a:lnTo>
                    <a:lnTo>
                      <a:pt x="106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5"/>
              <p:cNvSpPr/>
              <p:nvPr/>
            </p:nvSpPr>
            <p:spPr>
              <a:xfrm>
                <a:off x="5047825" y="3985825"/>
                <a:ext cx="27175" cy="81900"/>
              </a:xfrm>
              <a:custGeom>
                <a:rect b="b" l="l" r="r" t="t"/>
                <a:pathLst>
                  <a:path extrusionOk="0" h="3276" w="1087">
                    <a:moveTo>
                      <a:pt x="1066" y="0"/>
                    </a:moveTo>
                    <a:lnTo>
                      <a:pt x="1" y="623"/>
                    </a:lnTo>
                    <a:lnTo>
                      <a:pt x="1" y="3276"/>
                    </a:lnTo>
                    <a:lnTo>
                      <a:pt x="1086" y="2653"/>
                    </a:lnTo>
                    <a:lnTo>
                      <a:pt x="106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5"/>
              <p:cNvSpPr/>
              <p:nvPr/>
            </p:nvSpPr>
            <p:spPr>
              <a:xfrm>
                <a:off x="4904650" y="4164650"/>
                <a:ext cx="26650" cy="81925"/>
              </a:xfrm>
              <a:custGeom>
                <a:rect b="b" l="l" r="r" t="t"/>
                <a:pathLst>
                  <a:path extrusionOk="0" h="3277" w="1066">
                    <a:moveTo>
                      <a:pt x="1066" y="1"/>
                    </a:moveTo>
                    <a:lnTo>
                      <a:pt x="1" y="604"/>
                    </a:lnTo>
                    <a:lnTo>
                      <a:pt x="1" y="3276"/>
                    </a:lnTo>
                    <a:lnTo>
                      <a:pt x="1066" y="2653"/>
                    </a:lnTo>
                    <a:lnTo>
                      <a:pt x="10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5"/>
              <p:cNvSpPr/>
              <p:nvPr/>
            </p:nvSpPr>
            <p:spPr>
              <a:xfrm>
                <a:off x="4952375" y="4137025"/>
                <a:ext cx="27175" cy="81925"/>
              </a:xfrm>
              <a:custGeom>
                <a:rect b="b" l="l" r="r" t="t"/>
                <a:pathLst>
                  <a:path extrusionOk="0" h="3277" w="1087">
                    <a:moveTo>
                      <a:pt x="1066" y="1"/>
                    </a:moveTo>
                    <a:lnTo>
                      <a:pt x="1" y="624"/>
                    </a:lnTo>
                    <a:lnTo>
                      <a:pt x="1" y="3276"/>
                    </a:lnTo>
                    <a:lnTo>
                      <a:pt x="1086" y="2653"/>
                    </a:lnTo>
                    <a:lnTo>
                      <a:pt x="10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5"/>
              <p:cNvSpPr/>
              <p:nvPr/>
            </p:nvSpPr>
            <p:spPr>
              <a:xfrm>
                <a:off x="5000100" y="4109400"/>
                <a:ext cx="27175" cy="81900"/>
              </a:xfrm>
              <a:custGeom>
                <a:rect b="b" l="l" r="r" t="t"/>
                <a:pathLst>
                  <a:path extrusionOk="0" h="3276" w="1087">
                    <a:moveTo>
                      <a:pt x="1066" y="0"/>
                    </a:moveTo>
                    <a:lnTo>
                      <a:pt x="1" y="623"/>
                    </a:lnTo>
                    <a:lnTo>
                      <a:pt x="1" y="3276"/>
                    </a:lnTo>
                    <a:lnTo>
                      <a:pt x="1086" y="2653"/>
                    </a:lnTo>
                    <a:lnTo>
                      <a:pt x="106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5"/>
              <p:cNvSpPr/>
              <p:nvPr/>
            </p:nvSpPr>
            <p:spPr>
              <a:xfrm>
                <a:off x="5047825" y="4081775"/>
                <a:ext cx="27175" cy="81900"/>
              </a:xfrm>
              <a:custGeom>
                <a:rect b="b" l="l" r="r" t="t"/>
                <a:pathLst>
                  <a:path extrusionOk="0" h="3276" w="1087">
                    <a:moveTo>
                      <a:pt x="1066" y="0"/>
                    </a:moveTo>
                    <a:lnTo>
                      <a:pt x="1" y="623"/>
                    </a:lnTo>
                    <a:lnTo>
                      <a:pt x="1" y="3276"/>
                    </a:lnTo>
                    <a:lnTo>
                      <a:pt x="1086" y="2653"/>
                    </a:lnTo>
                    <a:lnTo>
                      <a:pt x="106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5"/>
              <p:cNvSpPr/>
              <p:nvPr/>
            </p:nvSpPr>
            <p:spPr>
              <a:xfrm>
                <a:off x="5088025" y="3867250"/>
                <a:ext cx="27150" cy="81925"/>
              </a:xfrm>
              <a:custGeom>
                <a:rect b="b" l="l" r="r" t="t"/>
                <a:pathLst>
                  <a:path extrusionOk="0" h="3277" w="1086">
                    <a:moveTo>
                      <a:pt x="1086" y="1"/>
                    </a:moveTo>
                    <a:lnTo>
                      <a:pt x="1" y="604"/>
                    </a:lnTo>
                    <a:lnTo>
                      <a:pt x="21" y="3276"/>
                    </a:lnTo>
                    <a:lnTo>
                      <a:pt x="1086" y="2653"/>
                    </a:lnTo>
                    <a:lnTo>
                      <a:pt x="10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5"/>
              <p:cNvSpPr/>
              <p:nvPr/>
            </p:nvSpPr>
            <p:spPr>
              <a:xfrm>
                <a:off x="5135750" y="3839625"/>
                <a:ext cx="27150" cy="81900"/>
              </a:xfrm>
              <a:custGeom>
                <a:rect b="b" l="l" r="r" t="t"/>
                <a:pathLst>
                  <a:path extrusionOk="0" h="3276" w="1086">
                    <a:moveTo>
                      <a:pt x="1086" y="1"/>
                    </a:moveTo>
                    <a:lnTo>
                      <a:pt x="1" y="603"/>
                    </a:lnTo>
                    <a:lnTo>
                      <a:pt x="21" y="3276"/>
                    </a:lnTo>
                    <a:lnTo>
                      <a:pt x="1086" y="2653"/>
                    </a:lnTo>
                    <a:lnTo>
                      <a:pt x="10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5"/>
              <p:cNvSpPr/>
              <p:nvPr/>
            </p:nvSpPr>
            <p:spPr>
              <a:xfrm>
                <a:off x="5183475" y="3812000"/>
                <a:ext cx="27150" cy="81900"/>
              </a:xfrm>
              <a:custGeom>
                <a:rect b="b" l="l" r="r" t="t"/>
                <a:pathLst>
                  <a:path extrusionOk="0" h="3276" w="1086">
                    <a:moveTo>
                      <a:pt x="1086" y="0"/>
                    </a:moveTo>
                    <a:lnTo>
                      <a:pt x="1" y="623"/>
                    </a:lnTo>
                    <a:lnTo>
                      <a:pt x="21" y="3276"/>
                    </a:lnTo>
                    <a:lnTo>
                      <a:pt x="1086" y="2653"/>
                    </a:lnTo>
                    <a:lnTo>
                      <a:pt x="10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5"/>
              <p:cNvSpPr/>
              <p:nvPr/>
            </p:nvSpPr>
            <p:spPr>
              <a:xfrm>
                <a:off x="5231200" y="3784375"/>
                <a:ext cx="27150" cy="81900"/>
              </a:xfrm>
              <a:custGeom>
                <a:rect b="b" l="l" r="r" t="t"/>
                <a:pathLst>
                  <a:path extrusionOk="0" h="3276" w="1086">
                    <a:moveTo>
                      <a:pt x="1086" y="0"/>
                    </a:moveTo>
                    <a:lnTo>
                      <a:pt x="1" y="623"/>
                    </a:lnTo>
                    <a:lnTo>
                      <a:pt x="21" y="3276"/>
                    </a:lnTo>
                    <a:lnTo>
                      <a:pt x="1086" y="2653"/>
                    </a:lnTo>
                    <a:lnTo>
                      <a:pt x="10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5"/>
              <p:cNvSpPr/>
              <p:nvPr/>
            </p:nvSpPr>
            <p:spPr>
              <a:xfrm>
                <a:off x="5088025" y="3963200"/>
                <a:ext cx="27150" cy="81925"/>
              </a:xfrm>
              <a:custGeom>
                <a:rect b="b" l="l" r="r" t="t"/>
                <a:pathLst>
                  <a:path extrusionOk="0" h="3277" w="1086">
                    <a:moveTo>
                      <a:pt x="1086" y="1"/>
                    </a:moveTo>
                    <a:lnTo>
                      <a:pt x="1" y="624"/>
                    </a:lnTo>
                    <a:lnTo>
                      <a:pt x="21" y="3276"/>
                    </a:lnTo>
                    <a:lnTo>
                      <a:pt x="1086" y="2653"/>
                    </a:lnTo>
                    <a:lnTo>
                      <a:pt x="10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5"/>
              <p:cNvSpPr/>
              <p:nvPr/>
            </p:nvSpPr>
            <p:spPr>
              <a:xfrm>
                <a:off x="5135750" y="3935575"/>
                <a:ext cx="27150" cy="81925"/>
              </a:xfrm>
              <a:custGeom>
                <a:rect b="b" l="l" r="r" t="t"/>
                <a:pathLst>
                  <a:path extrusionOk="0" h="3277" w="1086">
                    <a:moveTo>
                      <a:pt x="1086" y="1"/>
                    </a:moveTo>
                    <a:lnTo>
                      <a:pt x="1" y="624"/>
                    </a:lnTo>
                    <a:lnTo>
                      <a:pt x="21" y="3276"/>
                    </a:lnTo>
                    <a:lnTo>
                      <a:pt x="1086" y="2653"/>
                    </a:lnTo>
                    <a:lnTo>
                      <a:pt x="10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5"/>
              <p:cNvSpPr/>
              <p:nvPr/>
            </p:nvSpPr>
            <p:spPr>
              <a:xfrm>
                <a:off x="5183475" y="3907950"/>
                <a:ext cx="27150" cy="82400"/>
              </a:xfrm>
              <a:custGeom>
                <a:rect b="b" l="l" r="r" t="t"/>
                <a:pathLst>
                  <a:path extrusionOk="0" h="3296" w="1086">
                    <a:moveTo>
                      <a:pt x="1086" y="0"/>
                    </a:moveTo>
                    <a:lnTo>
                      <a:pt x="1" y="623"/>
                    </a:lnTo>
                    <a:lnTo>
                      <a:pt x="21" y="3296"/>
                    </a:lnTo>
                    <a:lnTo>
                      <a:pt x="1086" y="2673"/>
                    </a:lnTo>
                    <a:lnTo>
                      <a:pt x="10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5"/>
              <p:cNvSpPr/>
              <p:nvPr/>
            </p:nvSpPr>
            <p:spPr>
              <a:xfrm>
                <a:off x="5231200" y="3880325"/>
                <a:ext cx="27150" cy="82400"/>
              </a:xfrm>
              <a:custGeom>
                <a:rect b="b" l="l" r="r" t="t"/>
                <a:pathLst>
                  <a:path extrusionOk="0" h="3296" w="1086">
                    <a:moveTo>
                      <a:pt x="1086" y="0"/>
                    </a:moveTo>
                    <a:lnTo>
                      <a:pt x="1" y="623"/>
                    </a:lnTo>
                    <a:lnTo>
                      <a:pt x="21" y="3296"/>
                    </a:lnTo>
                    <a:lnTo>
                      <a:pt x="1086" y="2673"/>
                    </a:lnTo>
                    <a:lnTo>
                      <a:pt x="10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5"/>
              <p:cNvSpPr/>
              <p:nvPr/>
            </p:nvSpPr>
            <p:spPr>
              <a:xfrm>
                <a:off x="5088025" y="4059150"/>
                <a:ext cx="27150" cy="82425"/>
              </a:xfrm>
              <a:custGeom>
                <a:rect b="b" l="l" r="r" t="t"/>
                <a:pathLst>
                  <a:path extrusionOk="0" h="3297" w="1086">
                    <a:moveTo>
                      <a:pt x="1086" y="1"/>
                    </a:moveTo>
                    <a:lnTo>
                      <a:pt x="1" y="624"/>
                    </a:lnTo>
                    <a:lnTo>
                      <a:pt x="21" y="3297"/>
                    </a:lnTo>
                    <a:lnTo>
                      <a:pt x="1086" y="2674"/>
                    </a:lnTo>
                    <a:lnTo>
                      <a:pt x="10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5"/>
              <p:cNvSpPr/>
              <p:nvPr/>
            </p:nvSpPr>
            <p:spPr>
              <a:xfrm>
                <a:off x="5135750" y="4031525"/>
                <a:ext cx="27150" cy="82425"/>
              </a:xfrm>
              <a:custGeom>
                <a:rect b="b" l="l" r="r" t="t"/>
                <a:pathLst>
                  <a:path extrusionOk="0" h="3297" w="1086">
                    <a:moveTo>
                      <a:pt x="1086" y="1"/>
                    </a:moveTo>
                    <a:lnTo>
                      <a:pt x="1" y="624"/>
                    </a:lnTo>
                    <a:lnTo>
                      <a:pt x="21" y="3296"/>
                    </a:lnTo>
                    <a:lnTo>
                      <a:pt x="1086" y="2673"/>
                    </a:lnTo>
                    <a:lnTo>
                      <a:pt x="10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5"/>
              <p:cNvSpPr/>
              <p:nvPr/>
            </p:nvSpPr>
            <p:spPr>
              <a:xfrm>
                <a:off x="5183475" y="4004400"/>
                <a:ext cx="27150" cy="81925"/>
              </a:xfrm>
              <a:custGeom>
                <a:rect b="b" l="l" r="r" t="t"/>
                <a:pathLst>
                  <a:path extrusionOk="0" h="3277" w="1086">
                    <a:moveTo>
                      <a:pt x="1086" y="1"/>
                    </a:moveTo>
                    <a:lnTo>
                      <a:pt x="1" y="603"/>
                    </a:lnTo>
                    <a:lnTo>
                      <a:pt x="21" y="3276"/>
                    </a:lnTo>
                    <a:lnTo>
                      <a:pt x="1086" y="2653"/>
                    </a:lnTo>
                    <a:lnTo>
                      <a:pt x="10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5"/>
              <p:cNvSpPr/>
              <p:nvPr/>
            </p:nvSpPr>
            <p:spPr>
              <a:xfrm>
                <a:off x="5231200" y="3976775"/>
                <a:ext cx="27150" cy="81900"/>
              </a:xfrm>
              <a:custGeom>
                <a:rect b="b" l="l" r="r" t="t"/>
                <a:pathLst>
                  <a:path extrusionOk="0" h="3276" w="1086">
                    <a:moveTo>
                      <a:pt x="1086" y="0"/>
                    </a:moveTo>
                    <a:lnTo>
                      <a:pt x="1" y="623"/>
                    </a:lnTo>
                    <a:lnTo>
                      <a:pt x="21" y="3276"/>
                    </a:lnTo>
                    <a:lnTo>
                      <a:pt x="1086" y="2653"/>
                    </a:lnTo>
                    <a:lnTo>
                      <a:pt x="10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5"/>
              <p:cNvSpPr/>
              <p:nvPr/>
            </p:nvSpPr>
            <p:spPr>
              <a:xfrm>
                <a:off x="4957900" y="2741450"/>
                <a:ext cx="96000" cy="142175"/>
              </a:xfrm>
              <a:custGeom>
                <a:rect b="b" l="l" r="r" t="t"/>
                <a:pathLst>
                  <a:path extrusionOk="0" h="5687" w="3840">
                    <a:moveTo>
                      <a:pt x="3839" y="0"/>
                    </a:moveTo>
                    <a:lnTo>
                      <a:pt x="1" y="2211"/>
                    </a:lnTo>
                    <a:lnTo>
                      <a:pt x="1" y="5687"/>
                    </a:lnTo>
                    <a:lnTo>
                      <a:pt x="3839" y="3456"/>
                    </a:lnTo>
                    <a:lnTo>
                      <a:pt x="38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5"/>
              <p:cNvSpPr/>
              <p:nvPr/>
            </p:nvSpPr>
            <p:spPr>
              <a:xfrm>
                <a:off x="5076475" y="2675125"/>
                <a:ext cx="95975" cy="142200"/>
              </a:xfrm>
              <a:custGeom>
                <a:rect b="b" l="l" r="r" t="t"/>
                <a:pathLst>
                  <a:path extrusionOk="0" h="5688" w="3839">
                    <a:moveTo>
                      <a:pt x="3838" y="1"/>
                    </a:moveTo>
                    <a:lnTo>
                      <a:pt x="0" y="2211"/>
                    </a:lnTo>
                    <a:lnTo>
                      <a:pt x="0" y="5687"/>
                    </a:lnTo>
                    <a:lnTo>
                      <a:pt x="3838" y="3477"/>
                    </a:lnTo>
                    <a:lnTo>
                      <a:pt x="38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5"/>
              <p:cNvSpPr/>
              <p:nvPr/>
            </p:nvSpPr>
            <p:spPr>
              <a:xfrm>
                <a:off x="4770525" y="2743950"/>
                <a:ext cx="95975" cy="142200"/>
              </a:xfrm>
              <a:custGeom>
                <a:rect b="b" l="l" r="r" t="t"/>
                <a:pathLst>
                  <a:path extrusionOk="0" h="5688" w="3839">
                    <a:moveTo>
                      <a:pt x="1" y="1"/>
                    </a:moveTo>
                    <a:lnTo>
                      <a:pt x="1" y="3477"/>
                    </a:lnTo>
                    <a:lnTo>
                      <a:pt x="3839" y="5687"/>
                    </a:lnTo>
                    <a:lnTo>
                      <a:pt x="3839" y="2211"/>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5"/>
              <p:cNvSpPr/>
              <p:nvPr/>
            </p:nvSpPr>
            <p:spPr>
              <a:xfrm>
                <a:off x="4651975" y="2677650"/>
                <a:ext cx="95975" cy="142175"/>
              </a:xfrm>
              <a:custGeom>
                <a:rect b="b" l="l" r="r" t="t"/>
                <a:pathLst>
                  <a:path extrusionOk="0" h="5687" w="3839">
                    <a:moveTo>
                      <a:pt x="0" y="0"/>
                    </a:moveTo>
                    <a:lnTo>
                      <a:pt x="0" y="3476"/>
                    </a:lnTo>
                    <a:lnTo>
                      <a:pt x="3838" y="5687"/>
                    </a:lnTo>
                    <a:lnTo>
                      <a:pt x="3838" y="2210"/>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5"/>
              <p:cNvSpPr/>
              <p:nvPr/>
            </p:nvSpPr>
            <p:spPr>
              <a:xfrm>
                <a:off x="4770525" y="2883600"/>
                <a:ext cx="95975" cy="142200"/>
              </a:xfrm>
              <a:custGeom>
                <a:rect b="b" l="l" r="r" t="t"/>
                <a:pathLst>
                  <a:path extrusionOk="0" h="5688" w="3839">
                    <a:moveTo>
                      <a:pt x="1" y="1"/>
                    </a:moveTo>
                    <a:lnTo>
                      <a:pt x="1" y="3477"/>
                    </a:lnTo>
                    <a:lnTo>
                      <a:pt x="3839" y="5688"/>
                    </a:lnTo>
                    <a:lnTo>
                      <a:pt x="3839" y="2231"/>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5"/>
              <p:cNvSpPr/>
              <p:nvPr/>
            </p:nvSpPr>
            <p:spPr>
              <a:xfrm>
                <a:off x="4651975" y="2817800"/>
                <a:ext cx="95975" cy="142200"/>
              </a:xfrm>
              <a:custGeom>
                <a:rect b="b" l="l" r="r" t="t"/>
                <a:pathLst>
                  <a:path extrusionOk="0" h="5688" w="3839">
                    <a:moveTo>
                      <a:pt x="0" y="1"/>
                    </a:moveTo>
                    <a:lnTo>
                      <a:pt x="0" y="3477"/>
                    </a:lnTo>
                    <a:lnTo>
                      <a:pt x="3838" y="5687"/>
                    </a:lnTo>
                    <a:lnTo>
                      <a:pt x="3838" y="2211"/>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5"/>
              <p:cNvSpPr/>
              <p:nvPr/>
            </p:nvSpPr>
            <p:spPr>
              <a:xfrm>
                <a:off x="4770525" y="3024275"/>
                <a:ext cx="95975" cy="142200"/>
              </a:xfrm>
              <a:custGeom>
                <a:rect b="b" l="l" r="r" t="t"/>
                <a:pathLst>
                  <a:path extrusionOk="0" h="5688" w="3839">
                    <a:moveTo>
                      <a:pt x="1" y="1"/>
                    </a:moveTo>
                    <a:lnTo>
                      <a:pt x="1" y="3477"/>
                    </a:lnTo>
                    <a:lnTo>
                      <a:pt x="3839" y="5687"/>
                    </a:lnTo>
                    <a:lnTo>
                      <a:pt x="3839" y="2231"/>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5"/>
              <p:cNvSpPr/>
              <p:nvPr/>
            </p:nvSpPr>
            <p:spPr>
              <a:xfrm>
                <a:off x="4651975" y="2958475"/>
                <a:ext cx="95975" cy="142175"/>
              </a:xfrm>
              <a:custGeom>
                <a:rect b="b" l="l" r="r" t="t"/>
                <a:pathLst>
                  <a:path extrusionOk="0" h="5687" w="3839">
                    <a:moveTo>
                      <a:pt x="0" y="0"/>
                    </a:moveTo>
                    <a:lnTo>
                      <a:pt x="0" y="3476"/>
                    </a:lnTo>
                    <a:lnTo>
                      <a:pt x="3838" y="5687"/>
                    </a:lnTo>
                    <a:lnTo>
                      <a:pt x="3838" y="2211"/>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5"/>
              <p:cNvSpPr/>
              <p:nvPr/>
            </p:nvSpPr>
            <p:spPr>
              <a:xfrm>
                <a:off x="4770525" y="3159425"/>
                <a:ext cx="95975" cy="142175"/>
              </a:xfrm>
              <a:custGeom>
                <a:rect b="b" l="l" r="r" t="t"/>
                <a:pathLst>
                  <a:path extrusionOk="0" h="5687" w="3839">
                    <a:moveTo>
                      <a:pt x="1" y="0"/>
                    </a:moveTo>
                    <a:lnTo>
                      <a:pt x="1" y="3476"/>
                    </a:lnTo>
                    <a:lnTo>
                      <a:pt x="3839" y="5687"/>
                    </a:lnTo>
                    <a:lnTo>
                      <a:pt x="3839" y="2231"/>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5"/>
              <p:cNvSpPr/>
              <p:nvPr/>
            </p:nvSpPr>
            <p:spPr>
              <a:xfrm>
                <a:off x="4651975" y="3093600"/>
                <a:ext cx="95975" cy="142200"/>
              </a:xfrm>
              <a:custGeom>
                <a:rect b="b" l="l" r="r" t="t"/>
                <a:pathLst>
                  <a:path extrusionOk="0" h="5688" w="3839">
                    <a:moveTo>
                      <a:pt x="0" y="1"/>
                    </a:moveTo>
                    <a:lnTo>
                      <a:pt x="0" y="3477"/>
                    </a:lnTo>
                    <a:lnTo>
                      <a:pt x="3838" y="5687"/>
                    </a:lnTo>
                    <a:lnTo>
                      <a:pt x="3838" y="2211"/>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5"/>
              <p:cNvSpPr/>
              <p:nvPr/>
            </p:nvSpPr>
            <p:spPr>
              <a:xfrm>
                <a:off x="4770525" y="3298575"/>
                <a:ext cx="95975" cy="142200"/>
              </a:xfrm>
              <a:custGeom>
                <a:rect b="b" l="l" r="r" t="t"/>
                <a:pathLst>
                  <a:path extrusionOk="0" h="5688" w="3839">
                    <a:moveTo>
                      <a:pt x="1" y="0"/>
                    </a:moveTo>
                    <a:lnTo>
                      <a:pt x="1" y="3477"/>
                    </a:lnTo>
                    <a:lnTo>
                      <a:pt x="3839" y="5687"/>
                    </a:lnTo>
                    <a:lnTo>
                      <a:pt x="3839" y="2231"/>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5"/>
              <p:cNvSpPr/>
              <p:nvPr/>
            </p:nvSpPr>
            <p:spPr>
              <a:xfrm>
                <a:off x="4651975" y="3232750"/>
                <a:ext cx="95975" cy="142200"/>
              </a:xfrm>
              <a:custGeom>
                <a:rect b="b" l="l" r="r" t="t"/>
                <a:pathLst>
                  <a:path extrusionOk="0" h="5688" w="3839">
                    <a:moveTo>
                      <a:pt x="0" y="1"/>
                    </a:moveTo>
                    <a:lnTo>
                      <a:pt x="0" y="3477"/>
                    </a:lnTo>
                    <a:lnTo>
                      <a:pt x="3838" y="5688"/>
                    </a:lnTo>
                    <a:lnTo>
                      <a:pt x="3838" y="2211"/>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5"/>
              <p:cNvSpPr/>
              <p:nvPr/>
            </p:nvSpPr>
            <p:spPr>
              <a:xfrm>
                <a:off x="4957900" y="2877075"/>
                <a:ext cx="96000" cy="142700"/>
              </a:xfrm>
              <a:custGeom>
                <a:rect b="b" l="l" r="r" t="t"/>
                <a:pathLst>
                  <a:path extrusionOk="0" h="5708" w="3840">
                    <a:moveTo>
                      <a:pt x="3839" y="1"/>
                    </a:moveTo>
                    <a:lnTo>
                      <a:pt x="1" y="2231"/>
                    </a:lnTo>
                    <a:lnTo>
                      <a:pt x="1" y="5708"/>
                    </a:lnTo>
                    <a:lnTo>
                      <a:pt x="3839" y="3477"/>
                    </a:lnTo>
                    <a:lnTo>
                      <a:pt x="38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5"/>
              <p:cNvSpPr/>
              <p:nvPr/>
            </p:nvSpPr>
            <p:spPr>
              <a:xfrm>
                <a:off x="5076475" y="2811275"/>
                <a:ext cx="95975" cy="142200"/>
              </a:xfrm>
              <a:custGeom>
                <a:rect b="b" l="l" r="r" t="t"/>
                <a:pathLst>
                  <a:path extrusionOk="0" h="5688" w="3839">
                    <a:moveTo>
                      <a:pt x="3838" y="0"/>
                    </a:moveTo>
                    <a:lnTo>
                      <a:pt x="0" y="2211"/>
                    </a:lnTo>
                    <a:lnTo>
                      <a:pt x="0" y="5687"/>
                    </a:lnTo>
                    <a:lnTo>
                      <a:pt x="3838" y="3477"/>
                    </a:lnTo>
                    <a:lnTo>
                      <a:pt x="38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5"/>
              <p:cNvSpPr/>
              <p:nvPr/>
            </p:nvSpPr>
            <p:spPr>
              <a:xfrm>
                <a:off x="4957900" y="3018750"/>
                <a:ext cx="96000" cy="142200"/>
              </a:xfrm>
              <a:custGeom>
                <a:rect b="b" l="l" r="r" t="t"/>
                <a:pathLst>
                  <a:path extrusionOk="0" h="5688" w="3840">
                    <a:moveTo>
                      <a:pt x="3839" y="0"/>
                    </a:moveTo>
                    <a:lnTo>
                      <a:pt x="1" y="2211"/>
                    </a:lnTo>
                    <a:lnTo>
                      <a:pt x="1" y="5687"/>
                    </a:lnTo>
                    <a:lnTo>
                      <a:pt x="3839" y="3457"/>
                    </a:lnTo>
                    <a:lnTo>
                      <a:pt x="38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5"/>
              <p:cNvSpPr/>
              <p:nvPr/>
            </p:nvSpPr>
            <p:spPr>
              <a:xfrm>
                <a:off x="5076475" y="2952425"/>
                <a:ext cx="95975" cy="142200"/>
              </a:xfrm>
              <a:custGeom>
                <a:rect b="b" l="l" r="r" t="t"/>
                <a:pathLst>
                  <a:path extrusionOk="0" h="5688" w="3839">
                    <a:moveTo>
                      <a:pt x="3838" y="1"/>
                    </a:moveTo>
                    <a:lnTo>
                      <a:pt x="0" y="2211"/>
                    </a:lnTo>
                    <a:lnTo>
                      <a:pt x="0" y="5688"/>
                    </a:lnTo>
                    <a:lnTo>
                      <a:pt x="3838" y="3477"/>
                    </a:lnTo>
                    <a:lnTo>
                      <a:pt x="38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5"/>
              <p:cNvSpPr/>
              <p:nvPr/>
            </p:nvSpPr>
            <p:spPr>
              <a:xfrm>
                <a:off x="4957900" y="3159425"/>
                <a:ext cx="96000" cy="142175"/>
              </a:xfrm>
              <a:custGeom>
                <a:rect b="b" l="l" r="r" t="t"/>
                <a:pathLst>
                  <a:path extrusionOk="0" h="5687" w="3840">
                    <a:moveTo>
                      <a:pt x="3839" y="0"/>
                    </a:moveTo>
                    <a:lnTo>
                      <a:pt x="1" y="2231"/>
                    </a:lnTo>
                    <a:lnTo>
                      <a:pt x="1" y="5687"/>
                    </a:lnTo>
                    <a:lnTo>
                      <a:pt x="3839" y="3476"/>
                    </a:lnTo>
                    <a:lnTo>
                      <a:pt x="38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5"/>
              <p:cNvSpPr/>
              <p:nvPr/>
            </p:nvSpPr>
            <p:spPr>
              <a:xfrm>
                <a:off x="5076475" y="3093600"/>
                <a:ext cx="95975" cy="142200"/>
              </a:xfrm>
              <a:custGeom>
                <a:rect b="b" l="l" r="r" t="t"/>
                <a:pathLst>
                  <a:path extrusionOk="0" h="5688" w="3839">
                    <a:moveTo>
                      <a:pt x="3838" y="1"/>
                    </a:moveTo>
                    <a:lnTo>
                      <a:pt x="0" y="2211"/>
                    </a:lnTo>
                    <a:lnTo>
                      <a:pt x="0" y="5687"/>
                    </a:lnTo>
                    <a:lnTo>
                      <a:pt x="3838" y="3477"/>
                    </a:lnTo>
                    <a:lnTo>
                      <a:pt x="38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5"/>
              <p:cNvSpPr/>
              <p:nvPr/>
            </p:nvSpPr>
            <p:spPr>
              <a:xfrm>
                <a:off x="4957900" y="3301575"/>
                <a:ext cx="96000" cy="142200"/>
              </a:xfrm>
              <a:custGeom>
                <a:rect b="b" l="l" r="r" t="t"/>
                <a:pathLst>
                  <a:path extrusionOk="0" h="5688" w="3840">
                    <a:moveTo>
                      <a:pt x="3839" y="1"/>
                    </a:moveTo>
                    <a:lnTo>
                      <a:pt x="1" y="2231"/>
                    </a:lnTo>
                    <a:lnTo>
                      <a:pt x="1" y="5688"/>
                    </a:lnTo>
                    <a:lnTo>
                      <a:pt x="3839" y="3477"/>
                    </a:lnTo>
                    <a:lnTo>
                      <a:pt x="38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5"/>
              <p:cNvSpPr/>
              <p:nvPr/>
            </p:nvSpPr>
            <p:spPr>
              <a:xfrm>
                <a:off x="5076475" y="3235775"/>
                <a:ext cx="95975" cy="142200"/>
              </a:xfrm>
              <a:custGeom>
                <a:rect b="b" l="l" r="r" t="t"/>
                <a:pathLst>
                  <a:path extrusionOk="0" h="5688" w="3839">
                    <a:moveTo>
                      <a:pt x="3838" y="0"/>
                    </a:moveTo>
                    <a:lnTo>
                      <a:pt x="0" y="2211"/>
                    </a:lnTo>
                    <a:lnTo>
                      <a:pt x="0" y="5687"/>
                    </a:lnTo>
                    <a:lnTo>
                      <a:pt x="3838" y="3477"/>
                    </a:lnTo>
                    <a:lnTo>
                      <a:pt x="38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5"/>
              <p:cNvSpPr/>
              <p:nvPr/>
            </p:nvSpPr>
            <p:spPr>
              <a:xfrm>
                <a:off x="3769800" y="1933125"/>
                <a:ext cx="125625" cy="186400"/>
              </a:xfrm>
              <a:custGeom>
                <a:rect b="b" l="l" r="r" t="t"/>
                <a:pathLst>
                  <a:path extrusionOk="0" h="7456" w="5025">
                    <a:moveTo>
                      <a:pt x="5024" y="0"/>
                    </a:moveTo>
                    <a:lnTo>
                      <a:pt x="0" y="2894"/>
                    </a:lnTo>
                    <a:lnTo>
                      <a:pt x="0" y="7456"/>
                    </a:lnTo>
                    <a:lnTo>
                      <a:pt x="5024" y="4803"/>
                    </a:lnTo>
                    <a:lnTo>
                      <a:pt x="502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5"/>
              <p:cNvSpPr/>
              <p:nvPr/>
            </p:nvSpPr>
            <p:spPr>
              <a:xfrm>
                <a:off x="3568850" y="1932125"/>
                <a:ext cx="125625" cy="186400"/>
              </a:xfrm>
              <a:custGeom>
                <a:rect b="b" l="l" r="r" t="t"/>
                <a:pathLst>
                  <a:path extrusionOk="0" h="7456" w="5025">
                    <a:moveTo>
                      <a:pt x="0" y="0"/>
                    </a:moveTo>
                    <a:lnTo>
                      <a:pt x="0" y="4803"/>
                    </a:lnTo>
                    <a:lnTo>
                      <a:pt x="5024" y="7455"/>
                    </a:lnTo>
                    <a:lnTo>
                      <a:pt x="5024" y="2894"/>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5"/>
              <p:cNvSpPr/>
              <p:nvPr/>
            </p:nvSpPr>
            <p:spPr>
              <a:xfrm>
                <a:off x="3411100" y="1844200"/>
                <a:ext cx="125625" cy="185900"/>
              </a:xfrm>
              <a:custGeom>
                <a:rect b="b" l="l" r="r" t="t"/>
                <a:pathLst>
                  <a:path extrusionOk="0" h="7436" w="5025">
                    <a:moveTo>
                      <a:pt x="1" y="1"/>
                    </a:moveTo>
                    <a:lnTo>
                      <a:pt x="1" y="4803"/>
                    </a:lnTo>
                    <a:lnTo>
                      <a:pt x="5004" y="7436"/>
                    </a:lnTo>
                    <a:lnTo>
                      <a:pt x="5024" y="2894"/>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5"/>
              <p:cNvSpPr/>
              <p:nvPr/>
            </p:nvSpPr>
            <p:spPr>
              <a:xfrm>
                <a:off x="3568850" y="2114975"/>
                <a:ext cx="125625" cy="186400"/>
              </a:xfrm>
              <a:custGeom>
                <a:rect b="b" l="l" r="r" t="t"/>
                <a:pathLst>
                  <a:path extrusionOk="0" h="7456" w="5025">
                    <a:moveTo>
                      <a:pt x="0" y="1"/>
                    </a:moveTo>
                    <a:lnTo>
                      <a:pt x="0" y="4824"/>
                    </a:lnTo>
                    <a:lnTo>
                      <a:pt x="5024" y="7456"/>
                    </a:lnTo>
                    <a:lnTo>
                      <a:pt x="5024" y="2915"/>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5"/>
              <p:cNvSpPr/>
              <p:nvPr/>
            </p:nvSpPr>
            <p:spPr>
              <a:xfrm>
                <a:off x="3486450" y="2253125"/>
                <a:ext cx="125625" cy="186425"/>
              </a:xfrm>
              <a:custGeom>
                <a:rect b="b" l="l" r="r" t="t"/>
                <a:pathLst>
                  <a:path extrusionOk="0" h="7457" w="5025">
                    <a:moveTo>
                      <a:pt x="1" y="1"/>
                    </a:moveTo>
                    <a:lnTo>
                      <a:pt x="1" y="4804"/>
                    </a:lnTo>
                    <a:lnTo>
                      <a:pt x="5025" y="7456"/>
                    </a:lnTo>
                    <a:lnTo>
                      <a:pt x="5025" y="2915"/>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5"/>
              <p:cNvSpPr/>
              <p:nvPr/>
            </p:nvSpPr>
            <p:spPr>
              <a:xfrm>
                <a:off x="3411100" y="2027075"/>
                <a:ext cx="125625" cy="186400"/>
              </a:xfrm>
              <a:custGeom>
                <a:rect b="b" l="l" r="r" t="t"/>
                <a:pathLst>
                  <a:path extrusionOk="0" h="7456" w="5025">
                    <a:moveTo>
                      <a:pt x="1" y="0"/>
                    </a:moveTo>
                    <a:lnTo>
                      <a:pt x="1" y="4803"/>
                    </a:lnTo>
                    <a:lnTo>
                      <a:pt x="5004" y="7455"/>
                    </a:lnTo>
                    <a:lnTo>
                      <a:pt x="5024" y="2914"/>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5"/>
              <p:cNvSpPr/>
              <p:nvPr/>
            </p:nvSpPr>
            <p:spPr>
              <a:xfrm>
                <a:off x="3925525" y="1844200"/>
                <a:ext cx="125625" cy="185900"/>
              </a:xfrm>
              <a:custGeom>
                <a:rect b="b" l="l" r="r" t="t"/>
                <a:pathLst>
                  <a:path extrusionOk="0" h="7436" w="5025">
                    <a:moveTo>
                      <a:pt x="5025" y="1"/>
                    </a:moveTo>
                    <a:lnTo>
                      <a:pt x="1" y="2894"/>
                    </a:lnTo>
                    <a:lnTo>
                      <a:pt x="21" y="7436"/>
                    </a:lnTo>
                    <a:lnTo>
                      <a:pt x="5025" y="4803"/>
                    </a:lnTo>
                    <a:lnTo>
                      <a:pt x="50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5"/>
              <p:cNvSpPr/>
              <p:nvPr/>
            </p:nvSpPr>
            <p:spPr>
              <a:xfrm>
                <a:off x="3769800" y="2115975"/>
                <a:ext cx="125625" cy="186425"/>
              </a:xfrm>
              <a:custGeom>
                <a:rect b="b" l="l" r="r" t="t"/>
                <a:pathLst>
                  <a:path extrusionOk="0" h="7457" w="5025">
                    <a:moveTo>
                      <a:pt x="5024" y="1"/>
                    </a:moveTo>
                    <a:lnTo>
                      <a:pt x="0" y="2915"/>
                    </a:lnTo>
                    <a:lnTo>
                      <a:pt x="0" y="7456"/>
                    </a:lnTo>
                    <a:lnTo>
                      <a:pt x="5024" y="4824"/>
                    </a:lnTo>
                    <a:lnTo>
                      <a:pt x="502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5"/>
              <p:cNvSpPr/>
              <p:nvPr/>
            </p:nvSpPr>
            <p:spPr>
              <a:xfrm>
                <a:off x="3925525" y="2027075"/>
                <a:ext cx="125625" cy="186400"/>
              </a:xfrm>
              <a:custGeom>
                <a:rect b="b" l="l" r="r" t="t"/>
                <a:pathLst>
                  <a:path extrusionOk="0" h="7456" w="5025">
                    <a:moveTo>
                      <a:pt x="5025" y="0"/>
                    </a:moveTo>
                    <a:lnTo>
                      <a:pt x="1" y="2914"/>
                    </a:lnTo>
                    <a:lnTo>
                      <a:pt x="21" y="7455"/>
                    </a:lnTo>
                    <a:lnTo>
                      <a:pt x="5025" y="4803"/>
                    </a:lnTo>
                    <a:lnTo>
                      <a:pt x="50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5"/>
              <p:cNvSpPr/>
              <p:nvPr/>
            </p:nvSpPr>
            <p:spPr>
              <a:xfrm>
                <a:off x="3848675" y="2253125"/>
                <a:ext cx="125625" cy="186425"/>
              </a:xfrm>
              <a:custGeom>
                <a:rect b="b" l="l" r="r" t="t"/>
                <a:pathLst>
                  <a:path extrusionOk="0" h="7457" w="5025">
                    <a:moveTo>
                      <a:pt x="5024" y="1"/>
                    </a:moveTo>
                    <a:lnTo>
                      <a:pt x="0" y="2915"/>
                    </a:lnTo>
                    <a:lnTo>
                      <a:pt x="20" y="7456"/>
                    </a:lnTo>
                    <a:lnTo>
                      <a:pt x="5024" y="4804"/>
                    </a:lnTo>
                    <a:lnTo>
                      <a:pt x="502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25"/>
            <p:cNvGrpSpPr/>
            <p:nvPr/>
          </p:nvGrpSpPr>
          <p:grpSpPr>
            <a:xfrm>
              <a:off x="5005300" y="3162850"/>
              <a:ext cx="2524250" cy="2028725"/>
              <a:chOff x="5005300" y="3162850"/>
              <a:chExt cx="2524250" cy="2028725"/>
            </a:xfrm>
          </p:grpSpPr>
          <p:sp>
            <p:nvSpPr>
              <p:cNvPr id="1183" name="Google Shape;1183;p25"/>
              <p:cNvSpPr/>
              <p:nvPr/>
            </p:nvSpPr>
            <p:spPr>
              <a:xfrm>
                <a:off x="5005300" y="3624275"/>
                <a:ext cx="2012925" cy="1567300"/>
              </a:xfrm>
              <a:custGeom>
                <a:rect b="b" l="l" r="r" t="t"/>
                <a:pathLst>
                  <a:path extrusionOk="0" h="62692" w="80517">
                    <a:moveTo>
                      <a:pt x="56963" y="0"/>
                    </a:moveTo>
                    <a:lnTo>
                      <a:pt x="52396" y="2845"/>
                    </a:lnTo>
                    <a:lnTo>
                      <a:pt x="80517" y="18948"/>
                    </a:lnTo>
                    <a:lnTo>
                      <a:pt x="0" y="62692"/>
                    </a:lnTo>
                  </a:path>
                </a:pathLst>
              </a:custGeom>
              <a:noFill/>
              <a:ln cap="flat" cmpd="sng" w="19050">
                <a:solidFill>
                  <a:schemeClr val="dk2"/>
                </a:solidFill>
                <a:prstDash val="dash"/>
                <a:round/>
                <a:headEnd len="med" w="med" type="none"/>
                <a:tailEnd len="med" w="med" type="none"/>
              </a:ln>
            </p:spPr>
          </p:sp>
          <p:sp>
            <p:nvSpPr>
              <p:cNvPr id="1184" name="Google Shape;1184;p25"/>
              <p:cNvSpPr/>
              <p:nvPr/>
            </p:nvSpPr>
            <p:spPr>
              <a:xfrm>
                <a:off x="7002150" y="3162850"/>
                <a:ext cx="527400" cy="214325"/>
              </a:xfrm>
              <a:custGeom>
                <a:rect b="b" l="l" r="r" t="t"/>
                <a:pathLst>
                  <a:path extrusionOk="0" h="8573" w="21096">
                    <a:moveTo>
                      <a:pt x="0" y="536"/>
                    </a:moveTo>
                    <a:lnTo>
                      <a:pt x="1071" y="0"/>
                    </a:lnTo>
                    <a:lnTo>
                      <a:pt x="15805" y="8573"/>
                    </a:lnTo>
                    <a:lnTo>
                      <a:pt x="21096" y="5291"/>
                    </a:lnTo>
                  </a:path>
                </a:pathLst>
              </a:custGeom>
              <a:noFill/>
              <a:ln cap="flat" cmpd="sng" w="19050">
                <a:solidFill>
                  <a:schemeClr val="dk2"/>
                </a:solidFill>
                <a:prstDash val="dash"/>
                <a:round/>
                <a:headEnd len="med" w="med" type="none"/>
                <a:tailEnd len="med" w="med" type="none"/>
              </a:ln>
            </p:spPr>
          </p:sp>
        </p:grpSp>
      </p:grpSp>
      <p:sp>
        <p:nvSpPr>
          <p:cNvPr id="1185" name="Google Shape;118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86" name="Google Shape;1186;p25"/>
          <p:cNvSpPr/>
          <p:nvPr/>
        </p:nvSpPr>
        <p:spPr>
          <a:xfrm>
            <a:off x="2673200" y="1822925"/>
            <a:ext cx="244200" cy="244200"/>
          </a:xfrm>
          <a:prstGeom prst="mathPlus">
            <a:avLst>
              <a:gd fmla="val 23520" name="adj1"/>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a:ea typeface="Fira Sans"/>
              <a:cs typeface="Fira Sans"/>
              <a:sym typeface="Fira Sans"/>
            </a:endParaRPr>
          </a:p>
        </p:txBody>
      </p:sp>
      <p:grpSp>
        <p:nvGrpSpPr>
          <p:cNvPr id="1187" name="Google Shape;1187;p25"/>
          <p:cNvGrpSpPr/>
          <p:nvPr/>
        </p:nvGrpSpPr>
        <p:grpSpPr>
          <a:xfrm>
            <a:off x="266175" y="2409175"/>
            <a:ext cx="4892100" cy="2415142"/>
            <a:chOff x="266175" y="2409175"/>
            <a:chExt cx="4892100" cy="2415142"/>
          </a:xfrm>
        </p:grpSpPr>
        <p:grpSp>
          <p:nvGrpSpPr>
            <p:cNvPr id="1188" name="Google Shape;1188;p25"/>
            <p:cNvGrpSpPr/>
            <p:nvPr/>
          </p:nvGrpSpPr>
          <p:grpSpPr>
            <a:xfrm>
              <a:off x="1555267" y="3217403"/>
              <a:ext cx="2671333" cy="1606914"/>
              <a:chOff x="306350" y="3217436"/>
              <a:chExt cx="2519650" cy="1606914"/>
            </a:xfrm>
          </p:grpSpPr>
          <p:sp>
            <p:nvSpPr>
              <p:cNvPr id="1189" name="Google Shape;1189;p25"/>
              <p:cNvSpPr txBox="1"/>
              <p:nvPr/>
            </p:nvSpPr>
            <p:spPr>
              <a:xfrm>
                <a:off x="306350" y="3668750"/>
                <a:ext cx="2368800" cy="1155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accent6"/>
                  </a:buClr>
                  <a:buSzPts val="1200"/>
                  <a:buFont typeface="Fira Sans Medium"/>
                  <a:buChar char="●"/>
                </a:pPr>
                <a:r>
                  <a:rPr lang="en" sz="1200">
                    <a:solidFill>
                      <a:schemeClr val="accent6"/>
                    </a:solidFill>
                    <a:latin typeface="Fira Sans Medium"/>
                    <a:ea typeface="Fira Sans Medium"/>
                    <a:cs typeface="Fira Sans Medium"/>
                    <a:sym typeface="Fira Sans Medium"/>
                  </a:rPr>
                  <a:t>Healthcare Index</a:t>
                </a:r>
                <a:endParaRPr sz="1200">
                  <a:solidFill>
                    <a:schemeClr val="accent6"/>
                  </a:solidFill>
                  <a:latin typeface="Fira Sans Medium"/>
                  <a:ea typeface="Fira Sans Medium"/>
                  <a:cs typeface="Fira Sans Medium"/>
                  <a:sym typeface="Fira Sans Medium"/>
                </a:endParaRPr>
              </a:p>
              <a:p>
                <a:pPr indent="-304800" lvl="0" marL="457200" rtl="0" algn="l">
                  <a:spcBef>
                    <a:spcPts val="0"/>
                  </a:spcBef>
                  <a:spcAft>
                    <a:spcPts val="0"/>
                  </a:spcAft>
                  <a:buClr>
                    <a:schemeClr val="accent6"/>
                  </a:buClr>
                  <a:buSzPts val="1200"/>
                  <a:buFont typeface="Fira Sans Medium"/>
                  <a:buChar char="●"/>
                </a:pPr>
                <a:r>
                  <a:rPr lang="en" sz="1200">
                    <a:solidFill>
                      <a:schemeClr val="accent6"/>
                    </a:solidFill>
                    <a:latin typeface="Fira Sans Medium"/>
                    <a:ea typeface="Fira Sans Medium"/>
                    <a:cs typeface="Fira Sans Medium"/>
                    <a:sym typeface="Fira Sans Medium"/>
                  </a:rPr>
                  <a:t>Pollution</a:t>
                </a:r>
                <a:r>
                  <a:rPr lang="en" sz="1200">
                    <a:solidFill>
                      <a:schemeClr val="accent6"/>
                    </a:solidFill>
                    <a:latin typeface="Fira Sans Medium"/>
                    <a:ea typeface="Fira Sans Medium"/>
                    <a:cs typeface="Fira Sans Medium"/>
                    <a:sym typeface="Fira Sans Medium"/>
                  </a:rPr>
                  <a:t> Index</a:t>
                </a:r>
                <a:endParaRPr sz="1200">
                  <a:solidFill>
                    <a:schemeClr val="accent6"/>
                  </a:solidFill>
                  <a:latin typeface="Fira Sans Medium"/>
                  <a:ea typeface="Fira Sans Medium"/>
                  <a:cs typeface="Fira Sans Medium"/>
                  <a:sym typeface="Fira Sans Medium"/>
                </a:endParaRPr>
              </a:p>
              <a:p>
                <a:pPr indent="-304800" lvl="0" marL="457200" rtl="0" algn="l">
                  <a:spcBef>
                    <a:spcPts val="0"/>
                  </a:spcBef>
                  <a:spcAft>
                    <a:spcPts val="0"/>
                  </a:spcAft>
                  <a:buClr>
                    <a:schemeClr val="accent6"/>
                  </a:buClr>
                  <a:buSzPts val="1200"/>
                  <a:buFont typeface="Fira Sans Medium"/>
                  <a:buChar char="●"/>
                </a:pPr>
                <a:r>
                  <a:rPr lang="en" sz="1200">
                    <a:solidFill>
                      <a:schemeClr val="accent6"/>
                    </a:solidFill>
                    <a:latin typeface="Fira Sans Medium"/>
                    <a:ea typeface="Fira Sans Medium"/>
                    <a:cs typeface="Fira Sans Medium"/>
                    <a:sym typeface="Fira Sans Medium"/>
                  </a:rPr>
                  <a:t>Climate Index</a:t>
                </a:r>
                <a:endParaRPr sz="1200">
                  <a:solidFill>
                    <a:schemeClr val="accent6"/>
                  </a:solidFill>
                  <a:latin typeface="Fira Sans Medium"/>
                  <a:ea typeface="Fira Sans Medium"/>
                  <a:cs typeface="Fira Sans Medium"/>
                  <a:sym typeface="Fira Sans Medium"/>
                </a:endParaRPr>
              </a:p>
              <a:p>
                <a:pPr indent="-304800" lvl="0" marL="457200" rtl="0" algn="l">
                  <a:spcBef>
                    <a:spcPts val="0"/>
                  </a:spcBef>
                  <a:spcAft>
                    <a:spcPts val="0"/>
                  </a:spcAft>
                  <a:buClr>
                    <a:schemeClr val="accent6"/>
                  </a:buClr>
                  <a:buSzPts val="1200"/>
                  <a:buFont typeface="Fira Sans Medium"/>
                  <a:buChar char="●"/>
                </a:pPr>
                <a:r>
                  <a:rPr lang="en" sz="1200">
                    <a:solidFill>
                      <a:schemeClr val="accent6"/>
                    </a:solidFill>
                    <a:latin typeface="Fira Sans Medium"/>
                    <a:ea typeface="Fira Sans Medium"/>
                    <a:cs typeface="Fira Sans Medium"/>
                    <a:sym typeface="Fira Sans Medium"/>
                  </a:rPr>
                  <a:t>etc.</a:t>
                </a:r>
                <a:endParaRPr sz="1200">
                  <a:solidFill>
                    <a:schemeClr val="accent6"/>
                  </a:solidFill>
                  <a:latin typeface="Fira Sans Medium"/>
                  <a:ea typeface="Fira Sans Medium"/>
                  <a:cs typeface="Fira Sans Medium"/>
                  <a:sym typeface="Fira Sans Medium"/>
                </a:endParaRPr>
              </a:p>
            </p:txBody>
          </p:sp>
          <p:sp>
            <p:nvSpPr>
              <p:cNvPr id="1190" name="Google Shape;1190;p25"/>
              <p:cNvSpPr txBox="1"/>
              <p:nvPr/>
            </p:nvSpPr>
            <p:spPr>
              <a:xfrm>
                <a:off x="457200" y="3217436"/>
                <a:ext cx="23688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Fira Sans Extra Condensed Medium"/>
                    <a:ea typeface="Fira Sans Extra Condensed Medium"/>
                    <a:cs typeface="Fira Sans Extra Condensed Medium"/>
                    <a:sym typeface="Fira Sans Extra Condensed Medium"/>
                  </a:rPr>
                  <a:t>Extract Quality of Life factors per country </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grpSp>
        <p:sp>
          <p:nvSpPr>
            <p:cNvPr id="1191" name="Google Shape;1191;p25"/>
            <p:cNvSpPr/>
            <p:nvPr/>
          </p:nvSpPr>
          <p:spPr>
            <a:xfrm rot="5400000">
              <a:off x="2481675" y="193675"/>
              <a:ext cx="461100" cy="4892100"/>
            </a:xfrm>
            <a:prstGeom prst="rightBrace">
              <a:avLst>
                <a:gd fmla="val 50000" name="adj1"/>
                <a:gd fmla="val 50000" name="adj2"/>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Fira Sans"/>
                <a:ea typeface="Fira Sans"/>
                <a:cs typeface="Fira Sans"/>
                <a:sym typeface="Fira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par>
                                <p:cTn fill="hold" nodeType="with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86"/>
                                        </p:tgtEl>
                                        <p:attrNameLst>
                                          <p:attrName>style.visibility</p:attrName>
                                        </p:attrNameLst>
                                      </p:cBhvr>
                                      <p:to>
                                        <p:strVal val="visible"/>
                                      </p:to>
                                    </p:set>
                                    <p:animEffect filter="fade" transition="in">
                                      <p:cBhvr>
                                        <p:cTn dur="1000"/>
                                        <p:tgtEl>
                                          <p:spTgt spid="118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87"/>
                                        </p:tgtEl>
                                        <p:attrNameLst>
                                          <p:attrName>style.visibility</p:attrName>
                                        </p:attrNameLst>
                                      </p:cBhvr>
                                      <p:to>
                                        <p:strVal val="visible"/>
                                      </p:to>
                                    </p:set>
                                    <p:animEffect filter="fade" transition="in">
                                      <p:cBhvr>
                                        <p:cTn dur="1000"/>
                                        <p:tgtEl>
                                          <p:spTgt spid="1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6"/>
          <p:cNvSpPr txBox="1"/>
          <p:nvPr>
            <p:ph type="title"/>
          </p:nvPr>
        </p:nvSpPr>
        <p:spPr>
          <a:xfrm>
            <a:off x="2125775" y="385000"/>
            <a:ext cx="48924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rPr>
              <a:t>Home Area Classification </a:t>
            </a:r>
            <a:endParaRPr sz="1800">
              <a:solidFill>
                <a:schemeClr val="accent6"/>
              </a:solidFill>
            </a:endParaRPr>
          </a:p>
        </p:txBody>
      </p:sp>
      <p:pic>
        <p:nvPicPr>
          <p:cNvPr id="1197" name="Google Shape;1197;p26"/>
          <p:cNvPicPr preferRelativeResize="0"/>
          <p:nvPr/>
        </p:nvPicPr>
        <p:blipFill>
          <a:blip r:embed="rId3">
            <a:alphaModFix/>
          </a:blip>
          <a:stretch>
            <a:fillRect/>
          </a:stretch>
        </p:blipFill>
        <p:spPr>
          <a:xfrm>
            <a:off x="572950" y="1272125"/>
            <a:ext cx="847725" cy="742950"/>
          </a:xfrm>
          <a:prstGeom prst="rect">
            <a:avLst/>
          </a:prstGeom>
          <a:noFill/>
          <a:ln>
            <a:noFill/>
          </a:ln>
        </p:spPr>
      </p:pic>
      <p:pic>
        <p:nvPicPr>
          <p:cNvPr id="1198" name="Google Shape;1198;p26"/>
          <p:cNvPicPr preferRelativeResize="0"/>
          <p:nvPr/>
        </p:nvPicPr>
        <p:blipFill>
          <a:blip r:embed="rId4">
            <a:alphaModFix/>
          </a:blip>
          <a:stretch>
            <a:fillRect/>
          </a:stretch>
        </p:blipFill>
        <p:spPr>
          <a:xfrm>
            <a:off x="634698" y="2505563"/>
            <a:ext cx="724233" cy="676375"/>
          </a:xfrm>
          <a:prstGeom prst="rect">
            <a:avLst/>
          </a:prstGeom>
          <a:noFill/>
          <a:ln>
            <a:noFill/>
          </a:ln>
        </p:spPr>
      </p:pic>
      <p:sp>
        <p:nvSpPr>
          <p:cNvPr id="1199" name="Google Shape;1199;p26"/>
          <p:cNvSpPr txBox="1"/>
          <p:nvPr/>
        </p:nvSpPr>
        <p:spPr>
          <a:xfrm>
            <a:off x="1332000" y="1140025"/>
            <a:ext cx="6400800" cy="36576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6"/>
              </a:buClr>
              <a:buSzPts val="1600"/>
              <a:buFont typeface="Fira Sans Extra Condensed"/>
              <a:buChar char="●"/>
            </a:pPr>
            <a:r>
              <a:rPr b="1" lang="en" sz="1800">
                <a:solidFill>
                  <a:schemeClr val="accent6"/>
                </a:solidFill>
                <a:latin typeface="Fira Sans Extra Condensed"/>
                <a:ea typeface="Fira Sans Extra Condensed"/>
                <a:cs typeface="Fira Sans Extra Condensed"/>
                <a:sym typeface="Fira Sans Extra Condensed"/>
              </a:rPr>
              <a:t>Maps Static </a:t>
            </a:r>
            <a:r>
              <a:rPr lang="en" sz="1600">
                <a:solidFill>
                  <a:schemeClr val="accent6"/>
                </a:solidFill>
                <a:latin typeface="Fira Sans Extra Condensed"/>
                <a:ea typeface="Fira Sans Extra Condensed"/>
                <a:cs typeface="Fira Sans Extra Condensed"/>
                <a:sym typeface="Fira Sans Extra Condensed"/>
              </a:rPr>
              <a:t> </a:t>
            </a:r>
            <a:r>
              <a:rPr lang="en" sz="1600">
                <a:solidFill>
                  <a:schemeClr val="accent6"/>
                </a:solidFill>
                <a:highlight>
                  <a:schemeClr val="lt1"/>
                </a:highlight>
                <a:latin typeface="Fira Sans Extra Condensed"/>
                <a:ea typeface="Fira Sans Extra Condensed"/>
                <a:cs typeface="Fira Sans Extra Condensed"/>
                <a:sym typeface="Fira Sans Extra Condensed"/>
              </a:rPr>
              <a:t> </a:t>
            </a:r>
            <a:r>
              <a:rPr lang="en" sz="1600">
                <a:solidFill>
                  <a:schemeClr val="accent6"/>
                </a:solidFill>
                <a:highlight>
                  <a:schemeClr val="lt2"/>
                </a:highlight>
                <a:latin typeface="Fira Sans Extra Condensed"/>
                <a:ea typeface="Fira Sans Extra Condensed"/>
                <a:cs typeface="Fira Sans Extra Condensed"/>
                <a:sym typeface="Fira Sans Extra Condensed"/>
              </a:rPr>
              <a:t>[Google API] </a:t>
            </a:r>
            <a:endParaRPr sz="1600">
              <a:solidFill>
                <a:schemeClr val="accent6"/>
              </a:solidFill>
              <a:highlight>
                <a:schemeClr val="lt2"/>
              </a:highlight>
              <a:latin typeface="Fira Sans Extra Condensed"/>
              <a:ea typeface="Fira Sans Extra Condensed"/>
              <a:cs typeface="Fira Sans Extra Condensed"/>
              <a:sym typeface="Fira Sans Extra Condensed"/>
            </a:endParaRPr>
          </a:p>
          <a:p>
            <a:pPr indent="-330200" lvl="1" marL="914400" rtl="0" algn="l">
              <a:lnSpc>
                <a:spcPct val="150000"/>
              </a:lnSpc>
              <a:spcBef>
                <a:spcPts val="0"/>
              </a:spcBef>
              <a:spcAft>
                <a:spcPts val="0"/>
              </a:spcAft>
              <a:buClr>
                <a:schemeClr val="accent6"/>
              </a:buClr>
              <a:buSzPts val="1600"/>
              <a:buFont typeface="Fira Sans Extra Condensed"/>
              <a:buChar char="○"/>
            </a:pPr>
            <a:r>
              <a:rPr lang="en" sz="1600">
                <a:solidFill>
                  <a:schemeClr val="accent6"/>
                </a:solidFill>
                <a:latin typeface="Fira Sans Extra Condensed"/>
                <a:ea typeface="Fira Sans Extra Condensed"/>
                <a:cs typeface="Fira Sans Extra Condensed"/>
                <a:sym typeface="Fira Sans Extra Condensed"/>
              </a:rPr>
              <a:t>Acquire </a:t>
            </a:r>
            <a:r>
              <a:rPr lang="en" sz="1600">
                <a:solidFill>
                  <a:schemeClr val="accent6"/>
                </a:solidFill>
                <a:latin typeface="Fira Sans Extra Condensed Medium"/>
                <a:ea typeface="Fira Sans Extra Condensed Medium"/>
                <a:cs typeface="Fira Sans Extra Condensed Medium"/>
                <a:sym typeface="Fira Sans Extra Condensed Medium"/>
              </a:rPr>
              <a:t>satellite images</a:t>
            </a:r>
            <a:r>
              <a:rPr lang="en" sz="1600">
                <a:solidFill>
                  <a:schemeClr val="accent6"/>
                </a:solidFill>
                <a:latin typeface="Fira Sans Extra Condensed"/>
                <a:ea typeface="Fira Sans Extra Condensed"/>
                <a:cs typeface="Fira Sans Extra Condensed"/>
                <a:sym typeface="Fira Sans Extra Condensed"/>
              </a:rPr>
              <a:t> of Home area</a:t>
            </a:r>
            <a:endParaRPr sz="1600">
              <a:solidFill>
                <a:schemeClr val="accent6"/>
              </a:solidFill>
              <a:latin typeface="Fira Sans Extra Condensed"/>
              <a:ea typeface="Fira Sans Extra Condensed"/>
              <a:cs typeface="Fira Sans Extra Condensed"/>
              <a:sym typeface="Fira Sans Extra Condensed"/>
            </a:endParaRPr>
          </a:p>
          <a:p>
            <a:pPr indent="-330200" lvl="1" marL="914400" rtl="0" algn="l">
              <a:lnSpc>
                <a:spcPct val="150000"/>
              </a:lnSpc>
              <a:spcBef>
                <a:spcPts val="0"/>
              </a:spcBef>
              <a:spcAft>
                <a:spcPts val="0"/>
              </a:spcAft>
              <a:buClr>
                <a:schemeClr val="accent6"/>
              </a:buClr>
              <a:buSzPts val="1600"/>
              <a:buFont typeface="Fira Sans Extra Condensed"/>
              <a:buChar char="○"/>
            </a:pPr>
            <a:r>
              <a:rPr lang="en" sz="1600">
                <a:solidFill>
                  <a:schemeClr val="accent6"/>
                </a:solidFill>
                <a:latin typeface="Fira Sans Extra Condensed"/>
                <a:ea typeface="Fira Sans Extra Condensed"/>
                <a:cs typeface="Fira Sans Extra Condensed"/>
                <a:sym typeface="Fira Sans Extra Condensed"/>
              </a:rPr>
              <a:t>A</a:t>
            </a:r>
            <a:r>
              <a:rPr lang="en" sz="1600">
                <a:solidFill>
                  <a:schemeClr val="accent6"/>
                </a:solidFill>
                <a:latin typeface="Fira Sans Extra Condensed"/>
                <a:ea typeface="Fira Sans Extra Condensed"/>
                <a:cs typeface="Fira Sans Extra Condensed"/>
                <a:sym typeface="Fira Sans Extra Condensed"/>
              </a:rPr>
              <a:t>utomated adjustments based on latitude</a:t>
            </a:r>
            <a:endParaRPr sz="1600">
              <a:solidFill>
                <a:schemeClr val="accent6"/>
              </a:solidFill>
              <a:latin typeface="Fira Sans Extra Condensed"/>
              <a:ea typeface="Fira Sans Extra Condensed"/>
              <a:cs typeface="Fira Sans Extra Condensed"/>
              <a:sym typeface="Fira Sans Extra Condensed"/>
            </a:endParaRPr>
          </a:p>
          <a:p>
            <a:pPr indent="-330200" lvl="0" marL="457200" rtl="0" algn="l">
              <a:lnSpc>
                <a:spcPct val="150000"/>
              </a:lnSpc>
              <a:spcBef>
                <a:spcPts val="0"/>
              </a:spcBef>
              <a:spcAft>
                <a:spcPts val="0"/>
              </a:spcAft>
              <a:buClr>
                <a:schemeClr val="accent6"/>
              </a:buClr>
              <a:buSzPts val="1600"/>
              <a:buFont typeface="Fira Sans Extra Condensed"/>
              <a:buChar char="●"/>
            </a:pPr>
            <a:r>
              <a:rPr b="1" lang="en" sz="1800">
                <a:solidFill>
                  <a:schemeClr val="accent6"/>
                </a:solidFill>
                <a:latin typeface="Fira Sans Extra Condensed"/>
                <a:ea typeface="Fira Sans Extra Condensed"/>
                <a:cs typeface="Fira Sans Extra Condensed"/>
                <a:sym typeface="Fira Sans Extra Condensed"/>
              </a:rPr>
              <a:t>OpenCV</a:t>
            </a:r>
            <a:r>
              <a:rPr lang="en" sz="1800">
                <a:solidFill>
                  <a:schemeClr val="accent6"/>
                </a:solidFill>
                <a:latin typeface="Fira Sans Extra Condensed"/>
                <a:ea typeface="Fira Sans Extra Condensed"/>
                <a:cs typeface="Fira Sans Extra Condensed"/>
                <a:sym typeface="Fira Sans Extra Condensed"/>
              </a:rPr>
              <a:t> </a:t>
            </a:r>
            <a:r>
              <a:rPr lang="en" sz="1600">
                <a:solidFill>
                  <a:schemeClr val="accent6"/>
                </a:solidFill>
                <a:latin typeface="Fira Sans Extra Condensed"/>
                <a:ea typeface="Fira Sans Extra Condensed"/>
                <a:cs typeface="Fira Sans Extra Condensed"/>
                <a:sym typeface="Fira Sans Extra Condensed"/>
              </a:rPr>
              <a:t>  </a:t>
            </a:r>
            <a:r>
              <a:rPr lang="en" sz="1600">
                <a:solidFill>
                  <a:schemeClr val="accent6"/>
                </a:solidFill>
                <a:highlight>
                  <a:schemeClr val="lt2"/>
                </a:highlight>
                <a:latin typeface="Fira Sans Extra Condensed"/>
                <a:ea typeface="Fira Sans Extra Condensed"/>
                <a:cs typeface="Fira Sans Extra Condensed"/>
                <a:sym typeface="Fira Sans Extra Condensed"/>
              </a:rPr>
              <a:t>[</a:t>
            </a:r>
            <a:r>
              <a:rPr lang="en" sz="1600">
                <a:solidFill>
                  <a:schemeClr val="accent6"/>
                </a:solidFill>
                <a:highlight>
                  <a:schemeClr val="lt2"/>
                </a:highlight>
                <a:latin typeface="Fira Sans Extra Condensed"/>
                <a:ea typeface="Fira Sans Extra Condensed"/>
                <a:cs typeface="Fira Sans Extra Condensed"/>
                <a:sym typeface="Fira Sans Extra Condensed"/>
              </a:rPr>
              <a:t>Machine Vision]</a:t>
            </a:r>
            <a:endParaRPr sz="1600">
              <a:solidFill>
                <a:schemeClr val="accent6"/>
              </a:solidFill>
              <a:highlight>
                <a:schemeClr val="lt2"/>
              </a:highlight>
              <a:latin typeface="Fira Sans Extra Condensed"/>
              <a:ea typeface="Fira Sans Extra Condensed"/>
              <a:cs typeface="Fira Sans Extra Condensed"/>
              <a:sym typeface="Fira Sans Extra Condensed"/>
            </a:endParaRPr>
          </a:p>
          <a:p>
            <a:pPr indent="-330200" lvl="1" marL="914400" rtl="0" algn="l">
              <a:lnSpc>
                <a:spcPct val="150000"/>
              </a:lnSpc>
              <a:spcBef>
                <a:spcPts val="0"/>
              </a:spcBef>
              <a:spcAft>
                <a:spcPts val="0"/>
              </a:spcAft>
              <a:buClr>
                <a:schemeClr val="accent6"/>
              </a:buClr>
              <a:buSzPts val="1600"/>
              <a:buFont typeface="Fira Sans Extra Condensed"/>
              <a:buChar char="○"/>
            </a:pPr>
            <a:r>
              <a:rPr lang="en" sz="1600">
                <a:solidFill>
                  <a:schemeClr val="accent6"/>
                </a:solidFill>
                <a:latin typeface="Fira Sans Extra Condensed"/>
                <a:ea typeface="Fira Sans Extra Condensed"/>
                <a:cs typeface="Fira Sans Extra Condensed"/>
                <a:sym typeface="Fira Sans Extra Condensed"/>
              </a:rPr>
              <a:t>Extract percentage of </a:t>
            </a:r>
            <a:r>
              <a:rPr lang="en" sz="1600">
                <a:solidFill>
                  <a:schemeClr val="accent3"/>
                </a:solidFill>
                <a:latin typeface="Fira Sans Extra Condensed Medium"/>
                <a:ea typeface="Fira Sans Extra Condensed Medium"/>
                <a:cs typeface="Fira Sans Extra Condensed Medium"/>
                <a:sym typeface="Fira Sans Extra Condensed Medium"/>
              </a:rPr>
              <a:t>Green</a:t>
            </a:r>
            <a:r>
              <a:rPr lang="en" sz="1600">
                <a:solidFill>
                  <a:schemeClr val="accent6"/>
                </a:solidFill>
                <a:latin typeface="Fira Sans Extra Condensed"/>
                <a:ea typeface="Fira Sans Extra Condensed"/>
                <a:cs typeface="Fira Sans Extra Condensed"/>
                <a:sym typeface="Fira Sans Extra Condensed"/>
              </a:rPr>
              <a:t>, representing environmental features</a:t>
            </a:r>
            <a:endParaRPr sz="1600">
              <a:solidFill>
                <a:schemeClr val="accent6"/>
              </a:solidFill>
              <a:latin typeface="Fira Sans Extra Condensed"/>
              <a:ea typeface="Fira Sans Extra Condensed"/>
              <a:cs typeface="Fira Sans Extra Condensed"/>
              <a:sym typeface="Fira Sans Extra Condensed"/>
            </a:endParaRPr>
          </a:p>
          <a:p>
            <a:pPr indent="0" lvl="0" marL="0" rtl="0" algn="l">
              <a:lnSpc>
                <a:spcPct val="150000"/>
              </a:lnSpc>
              <a:spcBef>
                <a:spcPts val="0"/>
              </a:spcBef>
              <a:spcAft>
                <a:spcPts val="0"/>
              </a:spcAft>
              <a:buNone/>
            </a:pPr>
            <a:r>
              <a:rPr lang="en" sz="1600">
                <a:solidFill>
                  <a:schemeClr val="dk1"/>
                </a:solidFill>
                <a:latin typeface="Fira Sans Extra Condensed"/>
                <a:ea typeface="Fira Sans Extra Condensed"/>
                <a:cs typeface="Fira Sans Extra Condensed"/>
                <a:sym typeface="Fira Sans Extra Condensed"/>
              </a:rPr>
              <a:t>	</a:t>
            </a:r>
            <a:endParaRPr sz="1600">
              <a:solidFill>
                <a:schemeClr val="dk1"/>
              </a:solidFill>
              <a:latin typeface="Fira Sans Extra Condensed"/>
              <a:ea typeface="Fira Sans Extra Condensed"/>
              <a:cs typeface="Fira Sans Extra Condensed"/>
              <a:sym typeface="Fira Sans Extra Condensed"/>
            </a:endParaRPr>
          </a:p>
          <a:p>
            <a:pPr indent="-330200" lvl="0" marL="457200" rtl="0" algn="l">
              <a:lnSpc>
                <a:spcPct val="150000"/>
              </a:lnSpc>
              <a:spcBef>
                <a:spcPts val="0"/>
              </a:spcBef>
              <a:spcAft>
                <a:spcPts val="0"/>
              </a:spcAft>
              <a:buClr>
                <a:schemeClr val="accent6"/>
              </a:buClr>
              <a:buSzPts val="1600"/>
              <a:buFont typeface="Fira Sans Extra Condensed"/>
              <a:buChar char="●"/>
            </a:pPr>
            <a:r>
              <a:rPr b="1" lang="en" sz="1800">
                <a:solidFill>
                  <a:schemeClr val="accent6"/>
                </a:solidFill>
                <a:latin typeface="Fira Sans Extra Condensed"/>
                <a:ea typeface="Fira Sans Extra Condensed"/>
                <a:cs typeface="Fira Sans Extra Condensed"/>
                <a:sym typeface="Fira Sans Extra Condensed"/>
              </a:rPr>
              <a:t>CLIP</a:t>
            </a:r>
            <a:r>
              <a:rPr lang="en" sz="1800">
                <a:solidFill>
                  <a:schemeClr val="accent6"/>
                </a:solidFill>
                <a:latin typeface="Fira Sans Extra Condensed"/>
                <a:ea typeface="Fira Sans Extra Condensed"/>
                <a:cs typeface="Fira Sans Extra Condensed"/>
                <a:sym typeface="Fira Sans Extra Condensed"/>
              </a:rPr>
              <a:t> </a:t>
            </a:r>
            <a:r>
              <a:rPr lang="en" sz="1600">
                <a:solidFill>
                  <a:schemeClr val="accent6"/>
                </a:solidFill>
                <a:latin typeface="Fira Sans Extra Condensed"/>
                <a:ea typeface="Fira Sans Extra Condensed"/>
                <a:cs typeface="Fira Sans Extra Condensed"/>
                <a:sym typeface="Fira Sans Extra Condensed"/>
              </a:rPr>
              <a:t>  </a:t>
            </a:r>
            <a:r>
              <a:rPr lang="en" sz="1600">
                <a:solidFill>
                  <a:schemeClr val="accent6"/>
                </a:solidFill>
                <a:highlight>
                  <a:schemeClr val="lt2"/>
                </a:highlight>
                <a:latin typeface="Fira Sans Extra Condensed"/>
                <a:ea typeface="Fira Sans Extra Condensed"/>
                <a:cs typeface="Fira Sans Extra Condensed"/>
                <a:sym typeface="Fira Sans Extra Condensed"/>
              </a:rPr>
              <a:t>[NLP and Deep Learning for Image-Text Pairing]</a:t>
            </a:r>
            <a:endParaRPr sz="1600">
              <a:solidFill>
                <a:schemeClr val="accent6"/>
              </a:solidFill>
              <a:highlight>
                <a:schemeClr val="lt2"/>
              </a:highlight>
              <a:latin typeface="Fira Sans Extra Condensed"/>
              <a:ea typeface="Fira Sans Extra Condensed"/>
              <a:cs typeface="Fira Sans Extra Condensed"/>
              <a:sym typeface="Fira Sans Extra Condensed"/>
            </a:endParaRPr>
          </a:p>
          <a:p>
            <a:pPr indent="-330200" lvl="1" marL="914400" rtl="0" algn="l">
              <a:lnSpc>
                <a:spcPct val="150000"/>
              </a:lnSpc>
              <a:spcBef>
                <a:spcPts val="0"/>
              </a:spcBef>
              <a:spcAft>
                <a:spcPts val="0"/>
              </a:spcAft>
              <a:buClr>
                <a:schemeClr val="accent6"/>
              </a:buClr>
              <a:buSzPts val="1600"/>
              <a:buFont typeface="Fira Sans Extra Condensed"/>
              <a:buChar char="○"/>
            </a:pPr>
            <a:r>
              <a:rPr lang="en" sz="1600">
                <a:solidFill>
                  <a:schemeClr val="accent6"/>
                </a:solidFill>
                <a:latin typeface="Fira Sans Extra Condensed"/>
                <a:ea typeface="Fira Sans Extra Condensed"/>
                <a:cs typeface="Fira Sans Extra Condensed"/>
                <a:sym typeface="Fira Sans Extra Condensed"/>
              </a:rPr>
              <a:t>Probabilistic classification of Area‘s Category </a:t>
            </a:r>
            <a:endParaRPr sz="1600">
              <a:solidFill>
                <a:schemeClr val="accent6"/>
              </a:solidFill>
              <a:latin typeface="Fira Sans Extra Condensed"/>
              <a:ea typeface="Fira Sans Extra Condensed"/>
              <a:cs typeface="Fira Sans Extra Condensed"/>
              <a:sym typeface="Fira Sans Extra Condensed"/>
            </a:endParaRPr>
          </a:p>
          <a:p>
            <a:pPr indent="-330200" lvl="1" marL="914400" rtl="0" algn="l">
              <a:lnSpc>
                <a:spcPct val="150000"/>
              </a:lnSpc>
              <a:spcBef>
                <a:spcPts val="0"/>
              </a:spcBef>
              <a:spcAft>
                <a:spcPts val="0"/>
              </a:spcAft>
              <a:buClr>
                <a:schemeClr val="accent6"/>
              </a:buClr>
              <a:buSzPts val="1600"/>
              <a:buFont typeface="Fira Sans Extra Condensed Medium"/>
              <a:buChar char="○"/>
            </a:pPr>
            <a:r>
              <a:rPr lang="en" sz="1600">
                <a:solidFill>
                  <a:schemeClr val="accent6"/>
                </a:solidFill>
                <a:latin typeface="Fira Sans Extra Condensed Medium"/>
                <a:ea typeface="Fira Sans Extra Condensed Medium"/>
                <a:cs typeface="Fira Sans Extra Condensed Medium"/>
                <a:sym typeface="Fira Sans Extra Condensed Medium"/>
              </a:rPr>
              <a:t>Urban, Suburban, Rural</a:t>
            </a:r>
            <a:endParaRPr sz="1600">
              <a:solidFill>
                <a:schemeClr val="accent6"/>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t/>
            </a:r>
            <a:endParaRPr sz="1600">
              <a:solidFill>
                <a:schemeClr val="accent6"/>
              </a:solidFill>
              <a:latin typeface="Fira Sans Extra Condensed"/>
              <a:ea typeface="Fira Sans Extra Condensed"/>
              <a:cs typeface="Fira Sans Extra Condensed"/>
              <a:sym typeface="Fira Sans Extra Condensed"/>
            </a:endParaRPr>
          </a:p>
        </p:txBody>
      </p:sp>
      <p:sp>
        <p:nvSpPr>
          <p:cNvPr id="1200" name="Google Shape;1200;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01" name="Google Shape;1201;p26"/>
          <p:cNvPicPr preferRelativeResize="0"/>
          <p:nvPr/>
        </p:nvPicPr>
        <p:blipFill>
          <a:blip r:embed="rId5">
            <a:alphaModFix/>
          </a:blip>
          <a:stretch>
            <a:fillRect/>
          </a:stretch>
        </p:blipFill>
        <p:spPr>
          <a:xfrm>
            <a:off x="634700" y="3672458"/>
            <a:ext cx="724225" cy="733891"/>
          </a:xfrm>
          <a:prstGeom prst="rect">
            <a:avLst/>
          </a:prstGeom>
          <a:noFill/>
          <a:ln>
            <a:noFill/>
          </a:ln>
        </p:spPr>
      </p:pic>
      <p:pic>
        <p:nvPicPr>
          <p:cNvPr id="1202" name="Google Shape;1202;p26"/>
          <p:cNvPicPr preferRelativeResize="0"/>
          <p:nvPr/>
        </p:nvPicPr>
        <p:blipFill>
          <a:blip r:embed="rId6">
            <a:alphaModFix amt="69000"/>
          </a:blip>
          <a:stretch>
            <a:fillRect/>
          </a:stretch>
        </p:blipFill>
        <p:spPr>
          <a:xfrm>
            <a:off x="2451231" y="313381"/>
            <a:ext cx="531075" cy="5311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27"/>
          <p:cNvSpPr txBox="1"/>
          <p:nvPr>
            <p:ph type="title"/>
          </p:nvPr>
        </p:nvSpPr>
        <p:spPr>
          <a:xfrm>
            <a:off x="2126150" y="481075"/>
            <a:ext cx="48924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6"/>
                </a:solidFill>
                <a:latin typeface="Fira Sans Medium"/>
                <a:ea typeface="Fira Sans Medium"/>
                <a:cs typeface="Fira Sans Medium"/>
                <a:sym typeface="Fira Sans Medium"/>
              </a:rPr>
              <a:t>CLIP &amp; OpenCV</a:t>
            </a:r>
            <a:endParaRPr sz="2500">
              <a:solidFill>
                <a:schemeClr val="accent6"/>
              </a:solidFill>
              <a:latin typeface="Fira Sans Medium"/>
              <a:ea typeface="Fira Sans Medium"/>
              <a:cs typeface="Fira Sans Medium"/>
              <a:sym typeface="Fira Sans Medium"/>
            </a:endParaRPr>
          </a:p>
        </p:txBody>
      </p:sp>
      <p:pic>
        <p:nvPicPr>
          <p:cNvPr id="1208" name="Google Shape;1208;p27"/>
          <p:cNvPicPr preferRelativeResize="0"/>
          <p:nvPr/>
        </p:nvPicPr>
        <p:blipFill rotWithShape="1">
          <a:blip r:embed="rId3">
            <a:alphaModFix/>
          </a:blip>
          <a:srcRect b="2496" l="0" r="0" t="0"/>
          <a:stretch/>
        </p:blipFill>
        <p:spPr>
          <a:xfrm>
            <a:off x="390688" y="1352450"/>
            <a:ext cx="3205475" cy="3125475"/>
          </a:xfrm>
          <a:prstGeom prst="rect">
            <a:avLst/>
          </a:prstGeom>
          <a:noFill/>
          <a:ln>
            <a:noFill/>
          </a:ln>
        </p:spPr>
      </p:pic>
      <p:sp>
        <p:nvSpPr>
          <p:cNvPr id="1209" name="Google Shape;1209;p27"/>
          <p:cNvSpPr txBox="1"/>
          <p:nvPr/>
        </p:nvSpPr>
        <p:spPr>
          <a:xfrm>
            <a:off x="4496150" y="1241600"/>
            <a:ext cx="27420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Fira Sans Extra Condensed Medium"/>
                <a:ea typeface="Fira Sans Extra Condensed Medium"/>
                <a:cs typeface="Fira Sans Extra Condensed Medium"/>
                <a:sym typeface="Fira Sans Extra Condensed Medium"/>
              </a:rPr>
              <a:t>Green Area </a:t>
            </a:r>
            <a:r>
              <a:rPr lang="en" sz="2000">
                <a:solidFill>
                  <a:schemeClr val="accent3"/>
                </a:solidFill>
                <a:latin typeface="Fira Sans Extra Condensed Medium"/>
                <a:ea typeface="Fira Sans Extra Condensed Medium"/>
                <a:cs typeface="Fira Sans Extra Condensed Medium"/>
                <a:sym typeface="Fira Sans Extra Condensed Medium"/>
              </a:rPr>
              <a:t>Percentage</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210" name="Google Shape;1210;p27"/>
          <p:cNvSpPr txBox="1"/>
          <p:nvPr/>
        </p:nvSpPr>
        <p:spPr>
          <a:xfrm>
            <a:off x="7418500" y="1593075"/>
            <a:ext cx="945900" cy="38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Fira Sans Medium"/>
                <a:ea typeface="Fira Sans Medium"/>
                <a:cs typeface="Fira Sans Medium"/>
                <a:sym typeface="Fira Sans Medium"/>
              </a:rPr>
              <a:t>28%</a:t>
            </a:r>
            <a:endParaRPr sz="1800">
              <a:solidFill>
                <a:schemeClr val="accent3"/>
              </a:solidFill>
              <a:latin typeface="Fira Sans Medium"/>
              <a:ea typeface="Fira Sans Medium"/>
              <a:cs typeface="Fira Sans Medium"/>
              <a:sym typeface="Fira Sans Medium"/>
            </a:endParaRPr>
          </a:p>
        </p:txBody>
      </p:sp>
      <p:sp>
        <p:nvSpPr>
          <p:cNvPr id="1211" name="Google Shape;1211;p27"/>
          <p:cNvSpPr txBox="1"/>
          <p:nvPr/>
        </p:nvSpPr>
        <p:spPr>
          <a:xfrm>
            <a:off x="182040" y="4339875"/>
            <a:ext cx="3622800" cy="56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highlight>
                  <a:schemeClr val="lt1"/>
                </a:highlight>
                <a:latin typeface="Fira Sans Extra Condensed"/>
                <a:ea typeface="Fira Sans Extra Condensed"/>
                <a:cs typeface="Fira Sans Extra Condensed"/>
                <a:sym typeface="Fira Sans Extra Condensed"/>
              </a:rPr>
              <a:t>500x500</a:t>
            </a:r>
            <a:r>
              <a:rPr lang="en" sz="1500">
                <a:solidFill>
                  <a:schemeClr val="accent6"/>
                </a:solidFill>
                <a:highlight>
                  <a:srgbClr val="FFFFFF"/>
                </a:highlight>
                <a:uFill>
                  <a:noFill/>
                </a:uFill>
                <a:latin typeface="Fira Sans Extra Condensed"/>
                <a:ea typeface="Fira Sans Extra Condensed"/>
                <a:cs typeface="Fira Sans Extra Condensed"/>
                <a:sym typeface="Fira Sans Extra Condensed"/>
                <a:hlinkClick r:id="rId4">
                  <a:extLst>
                    <a:ext uri="{A12FA001-AC4F-418D-AE19-62706E023703}">
                      <ahyp:hlinkClr val="tx"/>
                    </a:ext>
                  </a:extLst>
                </a:hlinkClick>
              </a:rPr>
              <a:t>m</a:t>
            </a:r>
            <a:r>
              <a:rPr lang="en" sz="1600">
                <a:solidFill>
                  <a:schemeClr val="accent6"/>
                </a:solidFill>
                <a:highlight>
                  <a:srgbClr val="FFFFFF"/>
                </a:highlight>
                <a:uFill>
                  <a:noFill/>
                </a:uFill>
                <a:latin typeface="Fira Sans Extra Condensed"/>
                <a:ea typeface="Fira Sans Extra Condensed"/>
                <a:cs typeface="Fira Sans Extra Condensed"/>
                <a:sym typeface="Fira Sans Extra Condensed"/>
                <a:hlinkClick r:id="rId5">
                  <a:extLst>
                    <a:ext uri="{A12FA001-AC4F-418D-AE19-62706E023703}">
                      <ahyp:hlinkClr val="tx"/>
                    </a:ext>
                  </a:extLst>
                </a:hlinkClick>
              </a:rPr>
              <a:t>²</a:t>
            </a:r>
            <a:r>
              <a:rPr lang="en">
                <a:solidFill>
                  <a:schemeClr val="accent6"/>
                </a:solidFill>
                <a:highlight>
                  <a:schemeClr val="lt1"/>
                </a:highlight>
                <a:latin typeface="Fira Sans Extra Condensed"/>
                <a:ea typeface="Fira Sans Extra Condensed"/>
                <a:cs typeface="Fira Sans Extra Condensed"/>
                <a:sym typeface="Fira Sans Extra Condensed"/>
              </a:rPr>
              <a:t> Satellite</a:t>
            </a:r>
            <a:r>
              <a:rPr lang="en">
                <a:solidFill>
                  <a:schemeClr val="accent6"/>
                </a:solidFill>
                <a:highlight>
                  <a:schemeClr val="lt1"/>
                </a:highlight>
                <a:latin typeface="Fira Sans Extra Condensed"/>
                <a:ea typeface="Fira Sans Extra Condensed"/>
                <a:cs typeface="Fira Sans Extra Condensed"/>
                <a:sym typeface="Fira Sans Extra Condensed"/>
              </a:rPr>
              <a:t> </a:t>
            </a:r>
            <a:r>
              <a:rPr lang="en">
                <a:solidFill>
                  <a:schemeClr val="accent6"/>
                </a:solidFill>
                <a:highlight>
                  <a:schemeClr val="lt1"/>
                </a:highlight>
                <a:latin typeface="Fira Sans Extra Condensed"/>
                <a:ea typeface="Fira Sans Extra Condensed"/>
                <a:cs typeface="Fira Sans Extra Condensed"/>
                <a:sym typeface="Fira Sans Extra Condensed"/>
              </a:rPr>
              <a:t>Image</a:t>
            </a:r>
            <a:r>
              <a:rPr lang="en">
                <a:solidFill>
                  <a:schemeClr val="accent6"/>
                </a:solidFill>
                <a:highlight>
                  <a:schemeClr val="lt1"/>
                </a:highlight>
                <a:latin typeface="Fira Sans Extra Condensed"/>
                <a:ea typeface="Fira Sans Extra Condensed"/>
                <a:cs typeface="Fira Sans Extra Condensed"/>
                <a:sym typeface="Fira Sans Extra Condensed"/>
              </a:rPr>
              <a:t> of the User’s Home 1</a:t>
            </a:r>
            <a:endParaRPr>
              <a:solidFill>
                <a:schemeClr val="accent6"/>
              </a:solidFill>
              <a:highlight>
                <a:schemeClr val="lt1"/>
              </a:highlight>
              <a:latin typeface="Fira Sans Extra Condensed"/>
              <a:ea typeface="Fira Sans Extra Condensed"/>
              <a:cs typeface="Fira Sans Extra Condensed"/>
              <a:sym typeface="Fira Sans Extra Condensed"/>
            </a:endParaRPr>
          </a:p>
        </p:txBody>
      </p:sp>
      <p:pic>
        <p:nvPicPr>
          <p:cNvPr id="1212" name="Google Shape;1212;p27"/>
          <p:cNvPicPr preferRelativeResize="0"/>
          <p:nvPr/>
        </p:nvPicPr>
        <p:blipFill>
          <a:blip r:embed="rId6">
            <a:alphaModFix/>
          </a:blip>
          <a:stretch>
            <a:fillRect/>
          </a:stretch>
        </p:blipFill>
        <p:spPr>
          <a:xfrm>
            <a:off x="4314813" y="2416068"/>
            <a:ext cx="4179638" cy="2242058"/>
          </a:xfrm>
          <a:prstGeom prst="rect">
            <a:avLst/>
          </a:prstGeom>
          <a:noFill/>
          <a:ln>
            <a:noFill/>
          </a:ln>
        </p:spPr>
      </p:pic>
      <p:grpSp>
        <p:nvGrpSpPr>
          <p:cNvPr id="1213" name="Google Shape;1213;p27"/>
          <p:cNvGrpSpPr/>
          <p:nvPr/>
        </p:nvGrpSpPr>
        <p:grpSpPr>
          <a:xfrm>
            <a:off x="4572352" y="1593070"/>
            <a:ext cx="2953530" cy="387921"/>
            <a:chOff x="1773351" y="2130143"/>
            <a:chExt cx="3424383" cy="466532"/>
          </a:xfrm>
        </p:grpSpPr>
        <p:sp>
          <p:nvSpPr>
            <p:cNvPr id="1214" name="Google Shape;1214;p27"/>
            <p:cNvSpPr/>
            <p:nvPr/>
          </p:nvSpPr>
          <p:spPr>
            <a:xfrm>
              <a:off x="1773534" y="2130143"/>
              <a:ext cx="3424200" cy="466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Fira Sans Extra Condensed Medium"/>
                <a:ea typeface="Fira Sans Extra Condensed Medium"/>
                <a:cs typeface="Fira Sans Extra Condensed Medium"/>
                <a:sym typeface="Fira Sans Extra Condensed Medium"/>
              </a:endParaRPr>
            </a:p>
          </p:txBody>
        </p:sp>
        <p:sp>
          <p:nvSpPr>
            <p:cNvPr id="1215" name="Google Shape;1215;p27"/>
            <p:cNvSpPr/>
            <p:nvPr/>
          </p:nvSpPr>
          <p:spPr>
            <a:xfrm>
              <a:off x="1773351" y="2130175"/>
              <a:ext cx="960000" cy="4665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Fira Sans Extra Condensed Medium"/>
                <a:ea typeface="Fira Sans Extra Condensed Medium"/>
                <a:cs typeface="Fira Sans Extra Condensed Medium"/>
                <a:sym typeface="Fira Sans Extra Condensed Medium"/>
              </a:endParaRPr>
            </a:p>
          </p:txBody>
        </p:sp>
      </p:grpSp>
      <p:pic>
        <p:nvPicPr>
          <p:cNvPr id="1216" name="Google Shape;1216;p27"/>
          <p:cNvPicPr preferRelativeResize="0"/>
          <p:nvPr/>
        </p:nvPicPr>
        <p:blipFill>
          <a:blip r:embed="rId7">
            <a:alphaModFix/>
          </a:blip>
          <a:stretch>
            <a:fillRect/>
          </a:stretch>
        </p:blipFill>
        <p:spPr>
          <a:xfrm>
            <a:off x="4836250" y="1630125"/>
            <a:ext cx="313800" cy="313800"/>
          </a:xfrm>
          <a:prstGeom prst="rect">
            <a:avLst/>
          </a:prstGeom>
          <a:noFill/>
          <a:ln>
            <a:noFill/>
          </a:ln>
        </p:spPr>
      </p:pic>
      <p:pic>
        <p:nvPicPr>
          <p:cNvPr id="1217" name="Google Shape;1217;p27"/>
          <p:cNvPicPr preferRelativeResize="0"/>
          <p:nvPr/>
        </p:nvPicPr>
        <p:blipFill>
          <a:blip r:embed="rId8">
            <a:alphaModFix/>
          </a:blip>
          <a:stretch>
            <a:fillRect/>
          </a:stretch>
        </p:blipFill>
        <p:spPr>
          <a:xfrm>
            <a:off x="6239600" y="448363"/>
            <a:ext cx="485375" cy="453325"/>
          </a:xfrm>
          <a:prstGeom prst="rect">
            <a:avLst/>
          </a:prstGeom>
          <a:noFill/>
          <a:ln>
            <a:noFill/>
          </a:ln>
        </p:spPr>
      </p:pic>
      <p:pic>
        <p:nvPicPr>
          <p:cNvPr id="1218" name="Google Shape;1218;p27"/>
          <p:cNvPicPr preferRelativeResize="0"/>
          <p:nvPr/>
        </p:nvPicPr>
        <p:blipFill>
          <a:blip r:embed="rId9">
            <a:alphaModFix/>
          </a:blip>
          <a:stretch>
            <a:fillRect/>
          </a:stretch>
        </p:blipFill>
        <p:spPr>
          <a:xfrm>
            <a:off x="1768849" y="207850"/>
            <a:ext cx="1509100" cy="934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28"/>
          <p:cNvSpPr txBox="1"/>
          <p:nvPr>
            <p:ph type="title"/>
          </p:nvPr>
        </p:nvSpPr>
        <p:spPr>
          <a:xfrm>
            <a:off x="2126150" y="481075"/>
            <a:ext cx="48924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6"/>
                </a:solidFill>
                <a:latin typeface="Fira Sans Medium"/>
                <a:ea typeface="Fira Sans Medium"/>
                <a:cs typeface="Fira Sans Medium"/>
                <a:sym typeface="Fira Sans Medium"/>
              </a:rPr>
              <a:t>CLIP &amp; OpenCV</a:t>
            </a:r>
            <a:endParaRPr sz="2500">
              <a:solidFill>
                <a:schemeClr val="accent6"/>
              </a:solidFill>
              <a:latin typeface="Fira Sans Medium"/>
              <a:ea typeface="Fira Sans Medium"/>
              <a:cs typeface="Fira Sans Medium"/>
              <a:sym typeface="Fira Sans Medium"/>
            </a:endParaRPr>
          </a:p>
        </p:txBody>
      </p:sp>
      <p:pic>
        <p:nvPicPr>
          <p:cNvPr id="1224" name="Google Shape;1224;p28"/>
          <p:cNvPicPr preferRelativeResize="0"/>
          <p:nvPr/>
        </p:nvPicPr>
        <p:blipFill rotWithShape="1">
          <a:blip r:embed="rId3">
            <a:alphaModFix/>
          </a:blip>
          <a:srcRect b="2496" l="0" r="0" t="0"/>
          <a:stretch/>
        </p:blipFill>
        <p:spPr>
          <a:xfrm>
            <a:off x="390688" y="1352450"/>
            <a:ext cx="3205475" cy="3125475"/>
          </a:xfrm>
          <a:prstGeom prst="rect">
            <a:avLst/>
          </a:prstGeom>
          <a:noFill/>
          <a:ln>
            <a:noFill/>
          </a:ln>
        </p:spPr>
      </p:pic>
      <p:sp>
        <p:nvSpPr>
          <p:cNvPr id="1225" name="Google Shape;1225;p28"/>
          <p:cNvSpPr txBox="1"/>
          <p:nvPr/>
        </p:nvSpPr>
        <p:spPr>
          <a:xfrm>
            <a:off x="4496150" y="1241600"/>
            <a:ext cx="27420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Fira Sans Extra Condensed Medium"/>
                <a:ea typeface="Fira Sans Extra Condensed Medium"/>
                <a:cs typeface="Fira Sans Extra Condensed Medium"/>
                <a:sym typeface="Fira Sans Extra Condensed Medium"/>
              </a:rPr>
              <a:t>Green Area Percentage</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226" name="Google Shape;1226;p28"/>
          <p:cNvSpPr txBox="1"/>
          <p:nvPr/>
        </p:nvSpPr>
        <p:spPr>
          <a:xfrm>
            <a:off x="7418500" y="1593075"/>
            <a:ext cx="945900" cy="38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Fira Sans Medium"/>
                <a:ea typeface="Fira Sans Medium"/>
                <a:cs typeface="Fira Sans Medium"/>
                <a:sym typeface="Fira Sans Medium"/>
              </a:rPr>
              <a:t>1.5</a:t>
            </a:r>
            <a:r>
              <a:rPr lang="en" sz="1800">
                <a:solidFill>
                  <a:schemeClr val="accent3"/>
                </a:solidFill>
                <a:latin typeface="Fira Sans Medium"/>
                <a:ea typeface="Fira Sans Medium"/>
                <a:cs typeface="Fira Sans Medium"/>
                <a:sym typeface="Fira Sans Medium"/>
              </a:rPr>
              <a:t>%</a:t>
            </a:r>
            <a:endParaRPr sz="1800">
              <a:solidFill>
                <a:schemeClr val="accent3"/>
              </a:solidFill>
              <a:latin typeface="Fira Sans Medium"/>
              <a:ea typeface="Fira Sans Medium"/>
              <a:cs typeface="Fira Sans Medium"/>
              <a:sym typeface="Fira Sans Medium"/>
            </a:endParaRPr>
          </a:p>
        </p:txBody>
      </p:sp>
      <p:sp>
        <p:nvSpPr>
          <p:cNvPr id="1227" name="Google Shape;1227;p28"/>
          <p:cNvSpPr txBox="1"/>
          <p:nvPr/>
        </p:nvSpPr>
        <p:spPr>
          <a:xfrm>
            <a:off x="182027" y="4349400"/>
            <a:ext cx="3622800" cy="56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highlight>
                  <a:schemeClr val="lt1"/>
                </a:highlight>
                <a:latin typeface="Fira Sans Extra Condensed"/>
                <a:ea typeface="Fira Sans Extra Condensed"/>
                <a:cs typeface="Fira Sans Extra Condensed"/>
                <a:sym typeface="Fira Sans Extra Condensed"/>
              </a:rPr>
              <a:t>500x500</a:t>
            </a:r>
            <a:r>
              <a:rPr lang="en" sz="1500">
                <a:solidFill>
                  <a:schemeClr val="accent6"/>
                </a:solidFill>
                <a:highlight>
                  <a:srgbClr val="FFFFFF"/>
                </a:highlight>
                <a:uFill>
                  <a:noFill/>
                </a:uFill>
                <a:latin typeface="Fira Sans Extra Condensed"/>
                <a:ea typeface="Fira Sans Extra Condensed"/>
                <a:cs typeface="Fira Sans Extra Condensed"/>
                <a:sym typeface="Fira Sans Extra Condensed"/>
                <a:hlinkClick r:id="rId4">
                  <a:extLst>
                    <a:ext uri="{A12FA001-AC4F-418D-AE19-62706E023703}">
                      <ahyp:hlinkClr val="tx"/>
                    </a:ext>
                  </a:extLst>
                </a:hlinkClick>
              </a:rPr>
              <a:t>m</a:t>
            </a:r>
            <a:r>
              <a:rPr lang="en" sz="1600">
                <a:solidFill>
                  <a:schemeClr val="accent6"/>
                </a:solidFill>
                <a:highlight>
                  <a:srgbClr val="FFFFFF"/>
                </a:highlight>
                <a:uFill>
                  <a:noFill/>
                </a:uFill>
                <a:latin typeface="Fira Sans Extra Condensed"/>
                <a:ea typeface="Fira Sans Extra Condensed"/>
                <a:cs typeface="Fira Sans Extra Condensed"/>
                <a:sym typeface="Fira Sans Extra Condensed"/>
                <a:hlinkClick r:id="rId5">
                  <a:extLst>
                    <a:ext uri="{A12FA001-AC4F-418D-AE19-62706E023703}">
                      <ahyp:hlinkClr val="tx"/>
                    </a:ext>
                  </a:extLst>
                </a:hlinkClick>
              </a:rPr>
              <a:t>²</a:t>
            </a:r>
            <a:r>
              <a:rPr lang="en">
                <a:solidFill>
                  <a:schemeClr val="accent6"/>
                </a:solidFill>
                <a:highlight>
                  <a:schemeClr val="lt1"/>
                </a:highlight>
                <a:latin typeface="Fira Sans Extra Condensed"/>
                <a:ea typeface="Fira Sans Extra Condensed"/>
                <a:cs typeface="Fira Sans Extra Condensed"/>
                <a:sym typeface="Fira Sans Extra Condensed"/>
              </a:rPr>
              <a:t> Satellite Image of the U</a:t>
            </a:r>
            <a:r>
              <a:rPr lang="en">
                <a:solidFill>
                  <a:schemeClr val="accent6"/>
                </a:solidFill>
                <a:highlight>
                  <a:schemeClr val="lt1"/>
                </a:highlight>
                <a:latin typeface="Fira Sans Extra Condensed"/>
                <a:ea typeface="Fira Sans Extra Condensed"/>
                <a:cs typeface="Fira Sans Extra Condensed"/>
                <a:sym typeface="Fira Sans Extra Condensed"/>
              </a:rPr>
              <a:t>ser’s Hom</a:t>
            </a:r>
            <a:r>
              <a:rPr lang="en">
                <a:solidFill>
                  <a:schemeClr val="accent6"/>
                </a:solidFill>
                <a:highlight>
                  <a:schemeClr val="lt1"/>
                </a:highlight>
                <a:latin typeface="Fira Sans Extra Condensed"/>
                <a:ea typeface="Fira Sans Extra Condensed"/>
                <a:cs typeface="Fira Sans Extra Condensed"/>
                <a:sym typeface="Fira Sans Extra Condensed"/>
              </a:rPr>
              <a:t>e 2</a:t>
            </a:r>
            <a:endParaRPr>
              <a:solidFill>
                <a:schemeClr val="accent6"/>
              </a:solidFill>
              <a:highlight>
                <a:schemeClr val="lt1"/>
              </a:highlight>
              <a:latin typeface="Fira Sans Extra Condensed"/>
              <a:ea typeface="Fira Sans Extra Condensed"/>
              <a:cs typeface="Fira Sans Extra Condensed"/>
              <a:sym typeface="Fira Sans Extra Condensed"/>
            </a:endParaRPr>
          </a:p>
        </p:txBody>
      </p:sp>
      <p:pic>
        <p:nvPicPr>
          <p:cNvPr id="1228" name="Google Shape;1228;p28"/>
          <p:cNvPicPr preferRelativeResize="0"/>
          <p:nvPr/>
        </p:nvPicPr>
        <p:blipFill>
          <a:blip r:embed="rId6">
            <a:alphaModFix/>
          </a:blip>
          <a:stretch>
            <a:fillRect/>
          </a:stretch>
        </p:blipFill>
        <p:spPr>
          <a:xfrm>
            <a:off x="4314813" y="2416068"/>
            <a:ext cx="4179638" cy="2242058"/>
          </a:xfrm>
          <a:prstGeom prst="rect">
            <a:avLst/>
          </a:prstGeom>
          <a:noFill/>
          <a:ln>
            <a:noFill/>
          </a:ln>
        </p:spPr>
      </p:pic>
      <p:grpSp>
        <p:nvGrpSpPr>
          <p:cNvPr id="1229" name="Google Shape;1229;p28"/>
          <p:cNvGrpSpPr/>
          <p:nvPr/>
        </p:nvGrpSpPr>
        <p:grpSpPr>
          <a:xfrm>
            <a:off x="4572350" y="1593070"/>
            <a:ext cx="2953532" cy="387925"/>
            <a:chOff x="1773349" y="2130143"/>
            <a:chExt cx="3424385" cy="466537"/>
          </a:xfrm>
        </p:grpSpPr>
        <p:sp>
          <p:nvSpPr>
            <p:cNvPr id="1230" name="Google Shape;1230;p28"/>
            <p:cNvSpPr/>
            <p:nvPr/>
          </p:nvSpPr>
          <p:spPr>
            <a:xfrm>
              <a:off x="1773534" y="2130143"/>
              <a:ext cx="3424200" cy="466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Fira Sans Extra Condensed Medium"/>
                <a:ea typeface="Fira Sans Extra Condensed Medium"/>
                <a:cs typeface="Fira Sans Extra Condensed Medium"/>
                <a:sym typeface="Fira Sans Extra Condensed Medium"/>
              </a:endParaRPr>
            </a:p>
          </p:txBody>
        </p:sp>
        <p:sp>
          <p:nvSpPr>
            <p:cNvPr id="1231" name="Google Shape;1231;p28"/>
            <p:cNvSpPr/>
            <p:nvPr/>
          </p:nvSpPr>
          <p:spPr>
            <a:xfrm>
              <a:off x="1773349" y="2130179"/>
              <a:ext cx="116700" cy="4665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Fira Sans Extra Condensed Medium"/>
                <a:ea typeface="Fira Sans Extra Condensed Medium"/>
                <a:cs typeface="Fira Sans Extra Condensed Medium"/>
                <a:sym typeface="Fira Sans Extra Condensed Medium"/>
              </a:endParaRPr>
            </a:p>
          </p:txBody>
        </p:sp>
      </p:grpSp>
      <p:pic>
        <p:nvPicPr>
          <p:cNvPr id="1232" name="Google Shape;1232;p28"/>
          <p:cNvPicPr preferRelativeResize="0"/>
          <p:nvPr/>
        </p:nvPicPr>
        <p:blipFill>
          <a:blip r:embed="rId7">
            <a:alphaModFix/>
          </a:blip>
          <a:stretch>
            <a:fillRect/>
          </a:stretch>
        </p:blipFill>
        <p:spPr>
          <a:xfrm>
            <a:off x="6239600" y="448363"/>
            <a:ext cx="485375" cy="453325"/>
          </a:xfrm>
          <a:prstGeom prst="rect">
            <a:avLst/>
          </a:prstGeom>
          <a:noFill/>
          <a:ln>
            <a:noFill/>
          </a:ln>
        </p:spPr>
      </p:pic>
      <p:pic>
        <p:nvPicPr>
          <p:cNvPr id="1233" name="Google Shape;1233;p28"/>
          <p:cNvPicPr preferRelativeResize="0"/>
          <p:nvPr/>
        </p:nvPicPr>
        <p:blipFill>
          <a:blip r:embed="rId8">
            <a:alphaModFix/>
          </a:blip>
          <a:stretch>
            <a:fillRect/>
          </a:stretch>
        </p:blipFill>
        <p:spPr>
          <a:xfrm>
            <a:off x="1769374" y="207850"/>
            <a:ext cx="1509100" cy="934350"/>
          </a:xfrm>
          <a:prstGeom prst="rect">
            <a:avLst/>
          </a:prstGeom>
          <a:noFill/>
          <a:ln>
            <a:noFill/>
          </a:ln>
        </p:spPr>
      </p:pic>
      <p:pic>
        <p:nvPicPr>
          <p:cNvPr id="1234" name="Google Shape;1234;p28"/>
          <p:cNvPicPr preferRelativeResize="0"/>
          <p:nvPr/>
        </p:nvPicPr>
        <p:blipFill rotWithShape="1">
          <a:blip r:embed="rId9">
            <a:alphaModFix/>
          </a:blip>
          <a:srcRect b="2496" l="0" r="0" t="0"/>
          <a:stretch/>
        </p:blipFill>
        <p:spPr>
          <a:xfrm>
            <a:off x="390700" y="1352450"/>
            <a:ext cx="3205475" cy="3125475"/>
          </a:xfrm>
          <a:prstGeom prst="rect">
            <a:avLst/>
          </a:prstGeom>
          <a:noFill/>
          <a:ln>
            <a:noFill/>
          </a:ln>
        </p:spPr>
      </p:pic>
      <p:pic>
        <p:nvPicPr>
          <p:cNvPr id="1235" name="Google Shape;1235;p28"/>
          <p:cNvPicPr preferRelativeResize="0"/>
          <p:nvPr/>
        </p:nvPicPr>
        <p:blipFill>
          <a:blip r:embed="rId10">
            <a:alphaModFix/>
          </a:blip>
          <a:stretch>
            <a:fillRect/>
          </a:stretch>
        </p:blipFill>
        <p:spPr>
          <a:xfrm>
            <a:off x="4496150" y="1547775"/>
            <a:ext cx="972594" cy="478525"/>
          </a:xfrm>
          <a:prstGeom prst="rect">
            <a:avLst/>
          </a:prstGeom>
          <a:noFill/>
          <a:ln>
            <a:noFill/>
          </a:ln>
        </p:spPr>
      </p:pic>
      <p:pic>
        <p:nvPicPr>
          <p:cNvPr id="1236" name="Google Shape;1236;p28"/>
          <p:cNvPicPr preferRelativeResize="0"/>
          <p:nvPr/>
        </p:nvPicPr>
        <p:blipFill>
          <a:blip r:embed="rId11">
            <a:alphaModFix/>
          </a:blip>
          <a:stretch>
            <a:fillRect/>
          </a:stretch>
        </p:blipFill>
        <p:spPr>
          <a:xfrm>
            <a:off x="4306824" y="2423160"/>
            <a:ext cx="4178809" cy="224727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9"/>
          <p:cNvSpPr txBox="1"/>
          <p:nvPr>
            <p:ph type="title"/>
          </p:nvPr>
        </p:nvSpPr>
        <p:spPr>
          <a:xfrm>
            <a:off x="2125800" y="411475"/>
            <a:ext cx="4892400" cy="3879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Clr>
                <a:schemeClr val="dk1"/>
              </a:buClr>
              <a:buSzPts val="1100"/>
              <a:buFont typeface="Arial"/>
              <a:buNone/>
            </a:pPr>
            <a:r>
              <a:rPr lang="en">
                <a:solidFill>
                  <a:schemeClr val="accent6"/>
                </a:solidFill>
                <a:highlight>
                  <a:schemeClr val="lt1"/>
                </a:highlight>
                <a:latin typeface="Fira Sans Medium"/>
                <a:ea typeface="Fira Sans Medium"/>
                <a:cs typeface="Fira Sans Medium"/>
                <a:sym typeface="Fira Sans Medium"/>
              </a:rPr>
              <a:t>Moving Forward</a:t>
            </a:r>
            <a:endParaRPr>
              <a:solidFill>
                <a:schemeClr val="accent6"/>
              </a:solidFill>
              <a:highlight>
                <a:schemeClr val="lt1"/>
              </a:highlight>
              <a:latin typeface="Fira Sans Medium"/>
              <a:ea typeface="Fira Sans Medium"/>
              <a:cs typeface="Fira Sans Medium"/>
              <a:sym typeface="Fira Sans Medium"/>
            </a:endParaRPr>
          </a:p>
        </p:txBody>
      </p:sp>
      <p:grpSp>
        <p:nvGrpSpPr>
          <p:cNvPr id="1242" name="Google Shape;1242;p29"/>
          <p:cNvGrpSpPr/>
          <p:nvPr/>
        </p:nvGrpSpPr>
        <p:grpSpPr>
          <a:xfrm>
            <a:off x="5562250" y="1834092"/>
            <a:ext cx="2804450" cy="889483"/>
            <a:chOff x="5562250" y="1834092"/>
            <a:chExt cx="2804450" cy="889483"/>
          </a:xfrm>
        </p:grpSpPr>
        <p:grpSp>
          <p:nvGrpSpPr>
            <p:cNvPr id="1243" name="Google Shape;1243;p29"/>
            <p:cNvGrpSpPr/>
            <p:nvPr/>
          </p:nvGrpSpPr>
          <p:grpSpPr>
            <a:xfrm>
              <a:off x="5562250" y="2183237"/>
              <a:ext cx="267120" cy="267085"/>
              <a:chOff x="3878828" y="3615928"/>
              <a:chExt cx="352030" cy="351984"/>
            </a:xfrm>
          </p:grpSpPr>
          <p:sp>
            <p:nvSpPr>
              <p:cNvPr id="1244" name="Google Shape;1244;p29"/>
              <p:cNvSpPr/>
              <p:nvPr/>
            </p:nvSpPr>
            <p:spPr>
              <a:xfrm>
                <a:off x="3968001" y="3727097"/>
                <a:ext cx="151641" cy="129736"/>
              </a:xfrm>
              <a:custGeom>
                <a:rect b="b" l="l" r="r" t="t"/>
                <a:pathLst>
                  <a:path extrusionOk="0" h="2837" w="3316">
                    <a:moveTo>
                      <a:pt x="1889" y="1"/>
                    </a:moveTo>
                    <a:cubicBezTo>
                      <a:pt x="623" y="1"/>
                      <a:pt x="0" y="1528"/>
                      <a:pt x="884" y="2412"/>
                    </a:cubicBezTo>
                    <a:cubicBezTo>
                      <a:pt x="1178" y="2706"/>
                      <a:pt x="1536" y="2836"/>
                      <a:pt x="1887" y="2836"/>
                    </a:cubicBezTo>
                    <a:cubicBezTo>
                      <a:pt x="2618" y="2836"/>
                      <a:pt x="3316" y="2269"/>
                      <a:pt x="3316" y="1428"/>
                    </a:cubicBezTo>
                    <a:cubicBezTo>
                      <a:pt x="3316" y="644"/>
                      <a:pt x="2673" y="1"/>
                      <a:pt x="18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9"/>
              <p:cNvSpPr/>
              <p:nvPr/>
            </p:nvSpPr>
            <p:spPr>
              <a:xfrm>
                <a:off x="3878828" y="3615928"/>
                <a:ext cx="352030" cy="351984"/>
              </a:xfrm>
              <a:custGeom>
                <a:rect b="b" l="l" r="r" t="t"/>
                <a:pathLst>
                  <a:path extrusionOk="0" h="7697" w="7698">
                    <a:moveTo>
                      <a:pt x="3825" y="1280"/>
                    </a:moveTo>
                    <a:cubicBezTo>
                      <a:pt x="5147" y="1280"/>
                      <a:pt x="6411" y="2306"/>
                      <a:pt x="6411" y="3859"/>
                    </a:cubicBezTo>
                    <a:cubicBezTo>
                      <a:pt x="6411" y="5265"/>
                      <a:pt x="5266" y="6411"/>
                      <a:pt x="3839" y="6411"/>
                    </a:cubicBezTo>
                    <a:cubicBezTo>
                      <a:pt x="1548" y="6411"/>
                      <a:pt x="423" y="3638"/>
                      <a:pt x="2030" y="2030"/>
                    </a:cubicBezTo>
                    <a:cubicBezTo>
                      <a:pt x="2555" y="1512"/>
                      <a:pt x="3197" y="1280"/>
                      <a:pt x="3825" y="1280"/>
                    </a:cubicBezTo>
                    <a:close/>
                    <a:moveTo>
                      <a:pt x="3477" y="0"/>
                    </a:moveTo>
                    <a:lnTo>
                      <a:pt x="3477" y="603"/>
                    </a:lnTo>
                    <a:cubicBezTo>
                      <a:pt x="1970" y="784"/>
                      <a:pt x="785" y="1970"/>
                      <a:pt x="604" y="3477"/>
                    </a:cubicBezTo>
                    <a:lnTo>
                      <a:pt x="1" y="3477"/>
                    </a:lnTo>
                    <a:lnTo>
                      <a:pt x="1" y="4220"/>
                    </a:lnTo>
                    <a:lnTo>
                      <a:pt x="604" y="4220"/>
                    </a:lnTo>
                    <a:cubicBezTo>
                      <a:pt x="785" y="5727"/>
                      <a:pt x="1970" y="6913"/>
                      <a:pt x="3477" y="7094"/>
                    </a:cubicBezTo>
                    <a:lnTo>
                      <a:pt x="3477" y="7697"/>
                    </a:lnTo>
                    <a:lnTo>
                      <a:pt x="4221" y="7697"/>
                    </a:lnTo>
                    <a:lnTo>
                      <a:pt x="4221" y="7094"/>
                    </a:lnTo>
                    <a:cubicBezTo>
                      <a:pt x="5728" y="6913"/>
                      <a:pt x="6914" y="5727"/>
                      <a:pt x="7094" y="4220"/>
                    </a:cubicBezTo>
                    <a:lnTo>
                      <a:pt x="7697" y="4220"/>
                    </a:lnTo>
                    <a:lnTo>
                      <a:pt x="7697" y="3477"/>
                    </a:lnTo>
                    <a:lnTo>
                      <a:pt x="7094" y="3477"/>
                    </a:lnTo>
                    <a:cubicBezTo>
                      <a:pt x="6914" y="1970"/>
                      <a:pt x="5728" y="784"/>
                      <a:pt x="4221" y="603"/>
                    </a:cubicBezTo>
                    <a:lnTo>
                      <a:pt x="42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29"/>
            <p:cNvGrpSpPr/>
            <p:nvPr/>
          </p:nvGrpSpPr>
          <p:grpSpPr>
            <a:xfrm>
              <a:off x="6038100" y="1834092"/>
              <a:ext cx="2328600" cy="889483"/>
              <a:chOff x="6038100" y="1834092"/>
              <a:chExt cx="2328600" cy="889483"/>
            </a:xfrm>
          </p:grpSpPr>
          <p:sp>
            <p:nvSpPr>
              <p:cNvPr id="1247" name="Google Shape;1247;p29"/>
              <p:cNvSpPr txBox="1"/>
              <p:nvPr/>
            </p:nvSpPr>
            <p:spPr>
              <a:xfrm>
                <a:off x="6038100" y="2128975"/>
                <a:ext cx="2328600" cy="5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Fira Sans"/>
                    <a:ea typeface="Fira Sans"/>
                    <a:cs typeface="Fira Sans"/>
                    <a:sym typeface="Fira Sans"/>
                  </a:rPr>
                  <a:t>Update existing </a:t>
                </a:r>
                <a:r>
                  <a:rPr lang="en" sz="1200">
                    <a:solidFill>
                      <a:schemeClr val="accent6"/>
                    </a:solidFill>
                    <a:latin typeface="Fira Sans"/>
                    <a:ea typeface="Fira Sans"/>
                    <a:cs typeface="Fira Sans"/>
                    <a:sym typeface="Fira Sans"/>
                  </a:rPr>
                  <a:t>metrics</a:t>
                </a:r>
                <a:r>
                  <a:rPr lang="en" sz="1200">
                    <a:solidFill>
                      <a:schemeClr val="accent6"/>
                    </a:solidFill>
                    <a:latin typeface="Fira Sans"/>
                    <a:ea typeface="Fira Sans"/>
                    <a:cs typeface="Fira Sans"/>
                    <a:sym typeface="Fira Sans"/>
                  </a:rPr>
                  <a:t> using additional </a:t>
                </a:r>
                <a:r>
                  <a:rPr b="1" lang="en" sz="1200">
                    <a:solidFill>
                      <a:schemeClr val="accent6"/>
                    </a:solidFill>
                    <a:latin typeface="Fira Sans"/>
                    <a:ea typeface="Fira Sans"/>
                    <a:cs typeface="Fira Sans"/>
                    <a:sym typeface="Fira Sans"/>
                  </a:rPr>
                  <a:t>recent</a:t>
                </a:r>
                <a:r>
                  <a:rPr lang="en" sz="1200">
                    <a:solidFill>
                      <a:schemeClr val="accent6"/>
                    </a:solidFill>
                    <a:latin typeface="Fira Sans"/>
                    <a:ea typeface="Fira Sans"/>
                    <a:cs typeface="Fira Sans"/>
                    <a:sym typeface="Fira Sans"/>
                  </a:rPr>
                  <a:t> datasets</a:t>
                </a:r>
                <a:endParaRPr sz="1200">
                  <a:solidFill>
                    <a:schemeClr val="accent6"/>
                  </a:solidFill>
                  <a:latin typeface="Fira Sans"/>
                  <a:ea typeface="Fira Sans"/>
                  <a:cs typeface="Fira Sans"/>
                  <a:sym typeface="Fira Sans"/>
                </a:endParaRPr>
              </a:p>
            </p:txBody>
          </p:sp>
          <p:sp>
            <p:nvSpPr>
              <p:cNvPr id="1248" name="Google Shape;1248;p29"/>
              <p:cNvSpPr txBox="1"/>
              <p:nvPr/>
            </p:nvSpPr>
            <p:spPr>
              <a:xfrm>
                <a:off x="6038104" y="1834092"/>
                <a:ext cx="21081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Fira Sans Extra Condensed Medium"/>
                    <a:ea typeface="Fira Sans Extra Condensed Medium"/>
                    <a:cs typeface="Fira Sans Extra Condensed Medium"/>
                    <a:sym typeface="Fira Sans Extra Condensed Medium"/>
                  </a:rPr>
                  <a:t>Up-to-date data</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grpSp>
      </p:grpSp>
      <p:grpSp>
        <p:nvGrpSpPr>
          <p:cNvPr id="1249" name="Google Shape;1249;p29"/>
          <p:cNvGrpSpPr/>
          <p:nvPr/>
        </p:nvGrpSpPr>
        <p:grpSpPr>
          <a:xfrm>
            <a:off x="5562250" y="3473108"/>
            <a:ext cx="2812476" cy="906267"/>
            <a:chOff x="5562250" y="3473108"/>
            <a:chExt cx="2812476" cy="906267"/>
          </a:xfrm>
        </p:grpSpPr>
        <p:grpSp>
          <p:nvGrpSpPr>
            <p:cNvPr id="1250" name="Google Shape;1250;p29"/>
            <p:cNvGrpSpPr/>
            <p:nvPr/>
          </p:nvGrpSpPr>
          <p:grpSpPr>
            <a:xfrm>
              <a:off x="5562250" y="4035926"/>
              <a:ext cx="267120" cy="267085"/>
              <a:chOff x="3878828" y="3615928"/>
              <a:chExt cx="352030" cy="351984"/>
            </a:xfrm>
          </p:grpSpPr>
          <p:sp>
            <p:nvSpPr>
              <p:cNvPr id="1251" name="Google Shape;1251;p29"/>
              <p:cNvSpPr/>
              <p:nvPr/>
            </p:nvSpPr>
            <p:spPr>
              <a:xfrm>
                <a:off x="3968001" y="3727097"/>
                <a:ext cx="151641" cy="129736"/>
              </a:xfrm>
              <a:custGeom>
                <a:rect b="b" l="l" r="r" t="t"/>
                <a:pathLst>
                  <a:path extrusionOk="0" h="2837" w="3316">
                    <a:moveTo>
                      <a:pt x="1889" y="1"/>
                    </a:moveTo>
                    <a:cubicBezTo>
                      <a:pt x="623" y="1"/>
                      <a:pt x="0" y="1528"/>
                      <a:pt x="884" y="2412"/>
                    </a:cubicBezTo>
                    <a:cubicBezTo>
                      <a:pt x="1178" y="2706"/>
                      <a:pt x="1536" y="2836"/>
                      <a:pt x="1887" y="2836"/>
                    </a:cubicBezTo>
                    <a:cubicBezTo>
                      <a:pt x="2618" y="2836"/>
                      <a:pt x="3316" y="2269"/>
                      <a:pt x="3316" y="1428"/>
                    </a:cubicBezTo>
                    <a:cubicBezTo>
                      <a:pt x="3316" y="644"/>
                      <a:pt x="2673" y="1"/>
                      <a:pt x="18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9"/>
              <p:cNvSpPr/>
              <p:nvPr/>
            </p:nvSpPr>
            <p:spPr>
              <a:xfrm>
                <a:off x="3878828" y="3615928"/>
                <a:ext cx="352030" cy="351984"/>
              </a:xfrm>
              <a:custGeom>
                <a:rect b="b" l="l" r="r" t="t"/>
                <a:pathLst>
                  <a:path extrusionOk="0" h="7697" w="7698">
                    <a:moveTo>
                      <a:pt x="3825" y="1280"/>
                    </a:moveTo>
                    <a:cubicBezTo>
                      <a:pt x="5147" y="1280"/>
                      <a:pt x="6411" y="2306"/>
                      <a:pt x="6411" y="3859"/>
                    </a:cubicBezTo>
                    <a:cubicBezTo>
                      <a:pt x="6411" y="5265"/>
                      <a:pt x="5266" y="6411"/>
                      <a:pt x="3839" y="6411"/>
                    </a:cubicBezTo>
                    <a:cubicBezTo>
                      <a:pt x="1548" y="6411"/>
                      <a:pt x="423" y="3638"/>
                      <a:pt x="2030" y="2030"/>
                    </a:cubicBezTo>
                    <a:cubicBezTo>
                      <a:pt x="2555" y="1512"/>
                      <a:pt x="3197" y="1280"/>
                      <a:pt x="3825" y="1280"/>
                    </a:cubicBezTo>
                    <a:close/>
                    <a:moveTo>
                      <a:pt x="3477" y="0"/>
                    </a:moveTo>
                    <a:lnTo>
                      <a:pt x="3477" y="603"/>
                    </a:lnTo>
                    <a:cubicBezTo>
                      <a:pt x="1970" y="784"/>
                      <a:pt x="785" y="1970"/>
                      <a:pt x="604" y="3477"/>
                    </a:cubicBezTo>
                    <a:lnTo>
                      <a:pt x="1" y="3477"/>
                    </a:lnTo>
                    <a:lnTo>
                      <a:pt x="1" y="4220"/>
                    </a:lnTo>
                    <a:lnTo>
                      <a:pt x="604" y="4220"/>
                    </a:lnTo>
                    <a:cubicBezTo>
                      <a:pt x="785" y="5727"/>
                      <a:pt x="1970" y="6913"/>
                      <a:pt x="3477" y="7094"/>
                    </a:cubicBezTo>
                    <a:lnTo>
                      <a:pt x="3477" y="7697"/>
                    </a:lnTo>
                    <a:lnTo>
                      <a:pt x="4221" y="7697"/>
                    </a:lnTo>
                    <a:lnTo>
                      <a:pt x="4221" y="7094"/>
                    </a:lnTo>
                    <a:cubicBezTo>
                      <a:pt x="5728" y="6913"/>
                      <a:pt x="6914" y="5727"/>
                      <a:pt x="7094" y="4220"/>
                    </a:cubicBezTo>
                    <a:lnTo>
                      <a:pt x="7697" y="4220"/>
                    </a:lnTo>
                    <a:lnTo>
                      <a:pt x="7697" y="3477"/>
                    </a:lnTo>
                    <a:lnTo>
                      <a:pt x="7094" y="3477"/>
                    </a:lnTo>
                    <a:cubicBezTo>
                      <a:pt x="6914" y="1970"/>
                      <a:pt x="5728" y="784"/>
                      <a:pt x="4221" y="603"/>
                    </a:cubicBezTo>
                    <a:lnTo>
                      <a:pt x="422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29"/>
            <p:cNvGrpSpPr/>
            <p:nvPr/>
          </p:nvGrpSpPr>
          <p:grpSpPr>
            <a:xfrm>
              <a:off x="6046115" y="3473108"/>
              <a:ext cx="2328611" cy="906267"/>
              <a:chOff x="6046115" y="3473108"/>
              <a:chExt cx="2328611" cy="906267"/>
            </a:xfrm>
          </p:grpSpPr>
          <p:sp>
            <p:nvSpPr>
              <p:cNvPr id="1254" name="Google Shape;1254;p29"/>
              <p:cNvSpPr txBox="1"/>
              <p:nvPr/>
            </p:nvSpPr>
            <p:spPr>
              <a:xfrm>
                <a:off x="6046126" y="3784775"/>
                <a:ext cx="2328600" cy="5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Fira Sans"/>
                    <a:ea typeface="Fira Sans"/>
                    <a:cs typeface="Fira Sans"/>
                    <a:sym typeface="Fira Sans"/>
                  </a:rPr>
                  <a:t>Include </a:t>
                </a:r>
                <a:r>
                  <a:rPr b="1" lang="en" sz="1200">
                    <a:solidFill>
                      <a:schemeClr val="accent6"/>
                    </a:solidFill>
                    <a:latin typeface="Fira Sans"/>
                    <a:ea typeface="Fira Sans"/>
                    <a:cs typeface="Fira Sans"/>
                    <a:sym typeface="Fira Sans"/>
                  </a:rPr>
                  <a:t>alternative types of metrics </a:t>
                </a:r>
                <a:r>
                  <a:rPr lang="en" sz="1200">
                    <a:solidFill>
                      <a:schemeClr val="accent6"/>
                    </a:solidFill>
                    <a:latin typeface="Fira Sans"/>
                    <a:ea typeface="Fira Sans"/>
                    <a:cs typeface="Fira Sans"/>
                    <a:sym typeface="Fira Sans"/>
                  </a:rPr>
                  <a:t>to extract bonus insights</a:t>
                </a:r>
                <a:endParaRPr sz="1200">
                  <a:solidFill>
                    <a:schemeClr val="accent6"/>
                  </a:solidFill>
                  <a:latin typeface="Fira Sans"/>
                  <a:ea typeface="Fira Sans"/>
                  <a:cs typeface="Fira Sans"/>
                  <a:sym typeface="Fira Sans"/>
                </a:endParaRPr>
              </a:p>
            </p:txBody>
          </p:sp>
          <p:sp>
            <p:nvSpPr>
              <p:cNvPr id="1255" name="Google Shape;1255;p29"/>
              <p:cNvSpPr txBox="1"/>
              <p:nvPr/>
            </p:nvSpPr>
            <p:spPr>
              <a:xfrm>
                <a:off x="6046115" y="3473108"/>
                <a:ext cx="21081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5"/>
                    </a:solidFill>
                    <a:latin typeface="Fira Sans Extra Condensed Medium"/>
                    <a:ea typeface="Fira Sans Extra Condensed Medium"/>
                    <a:cs typeface="Fira Sans Extra Condensed Medium"/>
                    <a:sym typeface="Fira Sans Extra Condensed Medium"/>
                  </a:rPr>
                  <a:t>Expand insights</a:t>
                </a:r>
                <a:endParaRPr sz="2000">
                  <a:solidFill>
                    <a:schemeClr val="accent5"/>
                  </a:solidFill>
                  <a:latin typeface="Fira Sans Extra Condensed Medium"/>
                  <a:ea typeface="Fira Sans Extra Condensed Medium"/>
                  <a:cs typeface="Fira Sans Extra Condensed Medium"/>
                  <a:sym typeface="Fira Sans Extra Condensed Medium"/>
                </a:endParaRPr>
              </a:p>
            </p:txBody>
          </p:sp>
        </p:grpSp>
      </p:grpSp>
      <p:grpSp>
        <p:nvGrpSpPr>
          <p:cNvPr id="1256" name="Google Shape;1256;p29"/>
          <p:cNvGrpSpPr/>
          <p:nvPr/>
        </p:nvGrpSpPr>
        <p:grpSpPr>
          <a:xfrm>
            <a:off x="769126" y="2751175"/>
            <a:ext cx="2796562" cy="889475"/>
            <a:chOff x="769126" y="2751175"/>
            <a:chExt cx="2796562" cy="889475"/>
          </a:xfrm>
        </p:grpSpPr>
        <p:grpSp>
          <p:nvGrpSpPr>
            <p:cNvPr id="1257" name="Google Shape;1257;p29"/>
            <p:cNvGrpSpPr/>
            <p:nvPr/>
          </p:nvGrpSpPr>
          <p:grpSpPr>
            <a:xfrm>
              <a:off x="3298568" y="3100312"/>
              <a:ext cx="267120" cy="267085"/>
              <a:chOff x="3878828" y="3615928"/>
              <a:chExt cx="352030" cy="351984"/>
            </a:xfrm>
          </p:grpSpPr>
          <p:sp>
            <p:nvSpPr>
              <p:cNvPr id="1258" name="Google Shape;1258;p29"/>
              <p:cNvSpPr/>
              <p:nvPr/>
            </p:nvSpPr>
            <p:spPr>
              <a:xfrm>
                <a:off x="3968001" y="3727097"/>
                <a:ext cx="151641" cy="129736"/>
              </a:xfrm>
              <a:custGeom>
                <a:rect b="b" l="l" r="r" t="t"/>
                <a:pathLst>
                  <a:path extrusionOk="0" h="2837" w="3316">
                    <a:moveTo>
                      <a:pt x="1889" y="1"/>
                    </a:moveTo>
                    <a:cubicBezTo>
                      <a:pt x="623" y="1"/>
                      <a:pt x="0" y="1528"/>
                      <a:pt x="884" y="2412"/>
                    </a:cubicBezTo>
                    <a:cubicBezTo>
                      <a:pt x="1178" y="2706"/>
                      <a:pt x="1536" y="2836"/>
                      <a:pt x="1887" y="2836"/>
                    </a:cubicBezTo>
                    <a:cubicBezTo>
                      <a:pt x="2618" y="2836"/>
                      <a:pt x="3316" y="2269"/>
                      <a:pt x="3316" y="1428"/>
                    </a:cubicBezTo>
                    <a:cubicBezTo>
                      <a:pt x="3316" y="644"/>
                      <a:pt x="2673" y="1"/>
                      <a:pt x="18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9"/>
              <p:cNvSpPr/>
              <p:nvPr/>
            </p:nvSpPr>
            <p:spPr>
              <a:xfrm>
                <a:off x="3878828" y="3615928"/>
                <a:ext cx="352030" cy="351984"/>
              </a:xfrm>
              <a:custGeom>
                <a:rect b="b" l="l" r="r" t="t"/>
                <a:pathLst>
                  <a:path extrusionOk="0" h="7697" w="7698">
                    <a:moveTo>
                      <a:pt x="3825" y="1280"/>
                    </a:moveTo>
                    <a:cubicBezTo>
                      <a:pt x="5147" y="1280"/>
                      <a:pt x="6411" y="2306"/>
                      <a:pt x="6411" y="3859"/>
                    </a:cubicBezTo>
                    <a:cubicBezTo>
                      <a:pt x="6411" y="5265"/>
                      <a:pt x="5266" y="6411"/>
                      <a:pt x="3839" y="6411"/>
                    </a:cubicBezTo>
                    <a:cubicBezTo>
                      <a:pt x="1548" y="6411"/>
                      <a:pt x="423" y="3638"/>
                      <a:pt x="2030" y="2030"/>
                    </a:cubicBezTo>
                    <a:cubicBezTo>
                      <a:pt x="2555" y="1512"/>
                      <a:pt x="3197" y="1280"/>
                      <a:pt x="3825" y="1280"/>
                    </a:cubicBezTo>
                    <a:close/>
                    <a:moveTo>
                      <a:pt x="3477" y="0"/>
                    </a:moveTo>
                    <a:lnTo>
                      <a:pt x="3477" y="603"/>
                    </a:lnTo>
                    <a:cubicBezTo>
                      <a:pt x="1970" y="784"/>
                      <a:pt x="785" y="1970"/>
                      <a:pt x="604" y="3477"/>
                    </a:cubicBezTo>
                    <a:lnTo>
                      <a:pt x="1" y="3477"/>
                    </a:lnTo>
                    <a:lnTo>
                      <a:pt x="1" y="4220"/>
                    </a:lnTo>
                    <a:lnTo>
                      <a:pt x="604" y="4220"/>
                    </a:lnTo>
                    <a:cubicBezTo>
                      <a:pt x="785" y="5727"/>
                      <a:pt x="1970" y="6913"/>
                      <a:pt x="3477" y="7094"/>
                    </a:cubicBezTo>
                    <a:lnTo>
                      <a:pt x="3477" y="7697"/>
                    </a:lnTo>
                    <a:lnTo>
                      <a:pt x="4221" y="7697"/>
                    </a:lnTo>
                    <a:lnTo>
                      <a:pt x="4221" y="7094"/>
                    </a:lnTo>
                    <a:cubicBezTo>
                      <a:pt x="5728" y="6913"/>
                      <a:pt x="6914" y="5727"/>
                      <a:pt x="7094" y="4220"/>
                    </a:cubicBezTo>
                    <a:lnTo>
                      <a:pt x="7697" y="4220"/>
                    </a:lnTo>
                    <a:lnTo>
                      <a:pt x="7697" y="3477"/>
                    </a:lnTo>
                    <a:lnTo>
                      <a:pt x="7094" y="3477"/>
                    </a:lnTo>
                    <a:cubicBezTo>
                      <a:pt x="6914" y="1970"/>
                      <a:pt x="5728" y="784"/>
                      <a:pt x="4221" y="603"/>
                    </a:cubicBezTo>
                    <a:lnTo>
                      <a:pt x="42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29"/>
            <p:cNvGrpSpPr/>
            <p:nvPr/>
          </p:nvGrpSpPr>
          <p:grpSpPr>
            <a:xfrm>
              <a:off x="769126" y="2751175"/>
              <a:ext cx="2328600" cy="889475"/>
              <a:chOff x="769126" y="2751175"/>
              <a:chExt cx="2328600" cy="889475"/>
            </a:xfrm>
          </p:grpSpPr>
          <p:sp>
            <p:nvSpPr>
              <p:cNvPr id="1261" name="Google Shape;1261;p29"/>
              <p:cNvSpPr txBox="1"/>
              <p:nvPr/>
            </p:nvSpPr>
            <p:spPr>
              <a:xfrm>
                <a:off x="769126" y="3046050"/>
                <a:ext cx="2328600" cy="59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accent6"/>
                    </a:solidFill>
                    <a:latin typeface="Fira Sans"/>
                    <a:ea typeface="Fira Sans"/>
                    <a:cs typeface="Fira Sans"/>
                    <a:sym typeface="Fira Sans"/>
                  </a:rPr>
                  <a:t>M</a:t>
                </a:r>
                <a:r>
                  <a:rPr lang="en" sz="1200">
                    <a:solidFill>
                      <a:schemeClr val="accent6"/>
                    </a:solidFill>
                    <a:latin typeface="Fira Sans"/>
                    <a:ea typeface="Fira Sans"/>
                    <a:cs typeface="Fira Sans"/>
                    <a:sym typeface="Fira Sans"/>
                  </a:rPr>
                  <a:t>ore</a:t>
                </a:r>
                <a:r>
                  <a:rPr lang="en" sz="1200">
                    <a:solidFill>
                      <a:schemeClr val="accent6"/>
                    </a:solidFill>
                    <a:latin typeface="Fira Sans"/>
                    <a:ea typeface="Fira Sans"/>
                    <a:cs typeface="Fira Sans"/>
                    <a:sym typeface="Fira Sans"/>
                  </a:rPr>
                  <a:t> </a:t>
                </a:r>
                <a:r>
                  <a:rPr b="1" lang="en" sz="1200">
                    <a:solidFill>
                      <a:schemeClr val="accent6"/>
                    </a:solidFill>
                    <a:latin typeface="Fira Sans"/>
                    <a:ea typeface="Fira Sans"/>
                    <a:cs typeface="Fira Sans"/>
                    <a:sym typeface="Fira Sans"/>
                  </a:rPr>
                  <a:t>localized</a:t>
                </a:r>
                <a:r>
                  <a:rPr lang="en" sz="1200">
                    <a:solidFill>
                      <a:schemeClr val="accent6"/>
                    </a:solidFill>
                    <a:latin typeface="Fira Sans"/>
                    <a:ea typeface="Fira Sans"/>
                    <a:cs typeface="Fira Sans"/>
                    <a:sym typeface="Fira Sans"/>
                  </a:rPr>
                  <a:t> region metrics </a:t>
                </a:r>
                <a:endParaRPr sz="1200">
                  <a:solidFill>
                    <a:schemeClr val="accent6"/>
                  </a:solidFill>
                  <a:latin typeface="Fira Sans"/>
                  <a:ea typeface="Fira Sans"/>
                  <a:cs typeface="Fira Sans"/>
                  <a:sym typeface="Fira Sans"/>
                </a:endParaRPr>
              </a:p>
              <a:p>
                <a:pPr indent="0" lvl="0" marL="0" rtl="0" algn="ctr">
                  <a:spcBef>
                    <a:spcPts val="0"/>
                  </a:spcBef>
                  <a:spcAft>
                    <a:spcPts val="0"/>
                  </a:spcAft>
                  <a:buNone/>
                </a:pPr>
                <a:r>
                  <a:rPr lang="en" sz="1200">
                    <a:solidFill>
                      <a:schemeClr val="accent6"/>
                    </a:solidFill>
                    <a:latin typeface="Fira Sans"/>
                    <a:ea typeface="Fira Sans"/>
                    <a:cs typeface="Fira Sans"/>
                    <a:sym typeface="Fira Sans"/>
                  </a:rPr>
                  <a:t> to improve feature </a:t>
                </a:r>
                <a:r>
                  <a:rPr b="1" lang="en" sz="1200">
                    <a:solidFill>
                      <a:schemeClr val="accent6"/>
                    </a:solidFill>
                    <a:latin typeface="Fira Sans"/>
                    <a:ea typeface="Fira Sans"/>
                    <a:cs typeface="Fira Sans"/>
                    <a:sym typeface="Fira Sans"/>
                  </a:rPr>
                  <a:t>accuracy</a:t>
                </a:r>
                <a:endParaRPr b="1" sz="1200">
                  <a:solidFill>
                    <a:schemeClr val="accent6"/>
                  </a:solidFill>
                  <a:latin typeface="Fira Sans"/>
                  <a:ea typeface="Fira Sans"/>
                  <a:cs typeface="Fira Sans"/>
                  <a:sym typeface="Fira Sans"/>
                </a:endParaRPr>
              </a:p>
            </p:txBody>
          </p:sp>
          <p:sp>
            <p:nvSpPr>
              <p:cNvPr id="1262" name="Google Shape;1262;p29"/>
              <p:cNvSpPr txBox="1"/>
              <p:nvPr/>
            </p:nvSpPr>
            <p:spPr>
              <a:xfrm>
                <a:off x="881175" y="2751175"/>
                <a:ext cx="2199900" cy="35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chemeClr val="accent4"/>
                    </a:solidFill>
                    <a:latin typeface="Fira Sans Extra Condensed Medium"/>
                    <a:ea typeface="Fira Sans Extra Condensed Medium"/>
                    <a:cs typeface="Fira Sans Extra Condensed Medium"/>
                    <a:sym typeface="Fira Sans Extra Condensed Medium"/>
                  </a:rPr>
                  <a:t>Precise</a:t>
                </a:r>
                <a:r>
                  <a:rPr lang="en" sz="2000">
                    <a:solidFill>
                      <a:schemeClr val="accent4"/>
                    </a:solidFill>
                    <a:latin typeface="Fira Sans Extra Condensed Medium"/>
                    <a:ea typeface="Fira Sans Extra Condensed Medium"/>
                    <a:cs typeface="Fira Sans Extra Condensed Medium"/>
                    <a:sym typeface="Fira Sans Extra Condensed Medium"/>
                  </a:rPr>
                  <a:t> Metrics</a:t>
                </a:r>
                <a:endParaRPr sz="2000">
                  <a:solidFill>
                    <a:schemeClr val="accent4"/>
                  </a:solidFill>
                  <a:latin typeface="Fira Sans Extra Condensed Medium"/>
                  <a:ea typeface="Fira Sans Extra Condensed Medium"/>
                  <a:cs typeface="Fira Sans Extra Condensed Medium"/>
                  <a:sym typeface="Fira Sans Extra Condensed Medium"/>
                </a:endParaRPr>
              </a:p>
            </p:txBody>
          </p:sp>
        </p:grpSp>
      </p:grpSp>
      <p:pic>
        <p:nvPicPr>
          <p:cNvPr id="1263" name="Google Shape;1263;p29"/>
          <p:cNvPicPr preferRelativeResize="0"/>
          <p:nvPr/>
        </p:nvPicPr>
        <p:blipFill>
          <a:blip r:embed="rId3">
            <a:alphaModFix/>
          </a:blip>
          <a:stretch>
            <a:fillRect/>
          </a:stretch>
        </p:blipFill>
        <p:spPr>
          <a:xfrm>
            <a:off x="6063425" y="105538"/>
            <a:ext cx="1810147" cy="1125824"/>
          </a:xfrm>
          <a:prstGeom prst="rect">
            <a:avLst/>
          </a:prstGeom>
          <a:noFill/>
          <a:ln>
            <a:noFill/>
          </a:ln>
        </p:spPr>
      </p:pic>
      <p:grpSp>
        <p:nvGrpSpPr>
          <p:cNvPr id="1264" name="Google Shape;1264;p29"/>
          <p:cNvGrpSpPr/>
          <p:nvPr/>
        </p:nvGrpSpPr>
        <p:grpSpPr>
          <a:xfrm>
            <a:off x="2751167" y="1125825"/>
            <a:ext cx="547543" cy="729631"/>
            <a:chOff x="2751167" y="1125825"/>
            <a:chExt cx="547543" cy="729631"/>
          </a:xfrm>
        </p:grpSpPr>
        <p:sp>
          <p:nvSpPr>
            <p:cNvPr id="1265" name="Google Shape;1265;p29"/>
            <p:cNvSpPr/>
            <p:nvPr/>
          </p:nvSpPr>
          <p:spPr>
            <a:xfrm>
              <a:off x="2859885" y="1253955"/>
              <a:ext cx="289003" cy="247020"/>
            </a:xfrm>
            <a:custGeom>
              <a:rect b="b" l="l" r="r" t="t"/>
              <a:pathLst>
                <a:path extrusionOk="0" h="6528" w="7637">
                  <a:moveTo>
                    <a:pt x="4361" y="1026"/>
                  </a:moveTo>
                  <a:cubicBezTo>
                    <a:pt x="6351" y="1026"/>
                    <a:pt x="7335" y="3417"/>
                    <a:pt x="5929" y="4824"/>
                  </a:cubicBezTo>
                  <a:cubicBezTo>
                    <a:pt x="5479" y="5280"/>
                    <a:pt x="4920" y="5485"/>
                    <a:pt x="4372" y="5485"/>
                  </a:cubicBezTo>
                  <a:cubicBezTo>
                    <a:pt x="3231" y="5485"/>
                    <a:pt x="2131" y="4600"/>
                    <a:pt x="2131" y="3256"/>
                  </a:cubicBezTo>
                  <a:cubicBezTo>
                    <a:pt x="2131" y="2030"/>
                    <a:pt x="3136" y="1026"/>
                    <a:pt x="4361" y="1026"/>
                  </a:cubicBezTo>
                  <a:close/>
                  <a:moveTo>
                    <a:pt x="4361" y="1"/>
                  </a:moveTo>
                  <a:cubicBezTo>
                    <a:pt x="1448" y="1"/>
                    <a:pt x="1" y="3517"/>
                    <a:pt x="2050" y="5567"/>
                  </a:cubicBezTo>
                  <a:cubicBezTo>
                    <a:pt x="2713" y="6230"/>
                    <a:pt x="3532" y="6527"/>
                    <a:pt x="4336" y="6527"/>
                  </a:cubicBezTo>
                  <a:cubicBezTo>
                    <a:pt x="6018" y="6527"/>
                    <a:pt x="7637" y="5227"/>
                    <a:pt x="7637" y="3256"/>
                  </a:cubicBezTo>
                  <a:cubicBezTo>
                    <a:pt x="7637" y="1448"/>
                    <a:pt x="6170" y="1"/>
                    <a:pt x="43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9"/>
            <p:cNvSpPr/>
            <p:nvPr/>
          </p:nvSpPr>
          <p:spPr>
            <a:xfrm>
              <a:off x="2751167" y="1125825"/>
              <a:ext cx="547543" cy="729631"/>
            </a:xfrm>
            <a:custGeom>
              <a:rect b="b" l="l" r="r" t="t"/>
              <a:pathLst>
                <a:path extrusionOk="0" h="19282" w="14469">
                  <a:moveTo>
                    <a:pt x="7234" y="1011"/>
                  </a:moveTo>
                  <a:cubicBezTo>
                    <a:pt x="8571" y="1011"/>
                    <a:pt x="9907" y="1508"/>
                    <a:pt x="10952" y="2503"/>
                  </a:cubicBezTo>
                  <a:cubicBezTo>
                    <a:pt x="13404" y="4934"/>
                    <a:pt x="13042" y="8129"/>
                    <a:pt x="12318" y="10380"/>
                  </a:cubicBezTo>
                  <a:cubicBezTo>
                    <a:pt x="11595" y="12590"/>
                    <a:pt x="8400" y="16569"/>
                    <a:pt x="7234" y="17956"/>
                  </a:cubicBezTo>
                  <a:cubicBezTo>
                    <a:pt x="6069" y="16569"/>
                    <a:pt x="2854" y="12590"/>
                    <a:pt x="2150" y="10380"/>
                  </a:cubicBezTo>
                  <a:cubicBezTo>
                    <a:pt x="1427" y="8149"/>
                    <a:pt x="1065" y="4934"/>
                    <a:pt x="3517" y="2503"/>
                  </a:cubicBezTo>
                  <a:cubicBezTo>
                    <a:pt x="4562" y="1508"/>
                    <a:pt x="5898" y="1011"/>
                    <a:pt x="7234" y="1011"/>
                  </a:cubicBezTo>
                  <a:close/>
                  <a:moveTo>
                    <a:pt x="7227" y="1"/>
                  </a:moveTo>
                  <a:cubicBezTo>
                    <a:pt x="5597" y="1"/>
                    <a:pt x="3969" y="594"/>
                    <a:pt x="2793" y="1779"/>
                  </a:cubicBezTo>
                  <a:cubicBezTo>
                    <a:pt x="563" y="3990"/>
                    <a:pt x="0" y="7084"/>
                    <a:pt x="1166" y="10681"/>
                  </a:cubicBezTo>
                  <a:cubicBezTo>
                    <a:pt x="2050" y="13414"/>
                    <a:pt x="6049" y="18177"/>
                    <a:pt x="6853" y="19101"/>
                  </a:cubicBezTo>
                  <a:cubicBezTo>
                    <a:pt x="6933" y="19201"/>
                    <a:pt x="7074" y="19282"/>
                    <a:pt x="7234" y="19282"/>
                  </a:cubicBezTo>
                  <a:cubicBezTo>
                    <a:pt x="7395" y="19282"/>
                    <a:pt x="7536" y="19201"/>
                    <a:pt x="7636" y="19081"/>
                  </a:cubicBezTo>
                  <a:cubicBezTo>
                    <a:pt x="8420" y="18157"/>
                    <a:pt x="12419" y="13414"/>
                    <a:pt x="13303" y="10681"/>
                  </a:cubicBezTo>
                  <a:cubicBezTo>
                    <a:pt x="14469" y="7084"/>
                    <a:pt x="13906" y="3990"/>
                    <a:pt x="11675" y="1779"/>
                  </a:cubicBezTo>
                  <a:cubicBezTo>
                    <a:pt x="10490" y="594"/>
                    <a:pt x="8857" y="1"/>
                    <a:pt x="72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7" name="Google Shape;1267;p29"/>
          <p:cNvSpPr/>
          <p:nvPr/>
        </p:nvSpPr>
        <p:spPr>
          <a:xfrm>
            <a:off x="3132115" y="1843294"/>
            <a:ext cx="2568068" cy="2779272"/>
          </a:xfrm>
          <a:custGeom>
            <a:rect b="b" l="l" r="r" t="t"/>
            <a:pathLst>
              <a:path extrusionOk="0" fill="none" h="73448" w="67862">
                <a:moveTo>
                  <a:pt x="1" y="0"/>
                </a:moveTo>
                <a:lnTo>
                  <a:pt x="55624" y="0"/>
                </a:lnTo>
                <a:cubicBezTo>
                  <a:pt x="62375" y="0"/>
                  <a:pt x="67861" y="5466"/>
                  <a:pt x="67861" y="12238"/>
                </a:cubicBezTo>
                <a:cubicBezTo>
                  <a:pt x="67861" y="18990"/>
                  <a:pt x="62375" y="24476"/>
                  <a:pt x="55624" y="24476"/>
                </a:cubicBezTo>
                <a:lnTo>
                  <a:pt x="20076" y="24476"/>
                </a:lnTo>
                <a:cubicBezTo>
                  <a:pt x="13324" y="24476"/>
                  <a:pt x="7838" y="29962"/>
                  <a:pt x="7838" y="36714"/>
                </a:cubicBezTo>
                <a:cubicBezTo>
                  <a:pt x="7838" y="43486"/>
                  <a:pt x="13324" y="48972"/>
                  <a:pt x="20076" y="48972"/>
                </a:cubicBezTo>
                <a:lnTo>
                  <a:pt x="55624" y="48972"/>
                </a:lnTo>
                <a:cubicBezTo>
                  <a:pt x="62375" y="48972"/>
                  <a:pt x="67861" y="54437"/>
                  <a:pt x="67861" y="61209"/>
                </a:cubicBezTo>
                <a:cubicBezTo>
                  <a:pt x="67861" y="67961"/>
                  <a:pt x="62375" y="73447"/>
                  <a:pt x="55624" y="73447"/>
                </a:cubicBezTo>
                <a:lnTo>
                  <a:pt x="20076" y="73447"/>
                </a:lnTo>
              </a:path>
            </a:pathLst>
          </a:custGeom>
          <a:noFill/>
          <a:ln cap="flat" cmpd="sng" w="19100">
            <a:solidFill>
              <a:schemeClr val="accent6"/>
            </a:solidFill>
            <a:prstDash val="dash"/>
            <a:miter lim="2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9"/>
          <p:cNvSpPr/>
          <p:nvPr/>
        </p:nvSpPr>
        <p:spPr>
          <a:xfrm>
            <a:off x="3490317" y="3892950"/>
            <a:ext cx="547543" cy="729631"/>
          </a:xfrm>
          <a:custGeom>
            <a:rect b="b" l="l" r="r" t="t"/>
            <a:pathLst>
              <a:path extrusionOk="0" h="19282" w="14469">
                <a:moveTo>
                  <a:pt x="7234" y="1011"/>
                </a:moveTo>
                <a:cubicBezTo>
                  <a:pt x="8571" y="1011"/>
                  <a:pt x="9907" y="1508"/>
                  <a:pt x="10952" y="2503"/>
                </a:cubicBezTo>
                <a:cubicBezTo>
                  <a:pt x="13404" y="4934"/>
                  <a:pt x="13042" y="8129"/>
                  <a:pt x="12318" y="10380"/>
                </a:cubicBezTo>
                <a:cubicBezTo>
                  <a:pt x="11595" y="12590"/>
                  <a:pt x="8400" y="16569"/>
                  <a:pt x="7234" y="17956"/>
                </a:cubicBezTo>
                <a:cubicBezTo>
                  <a:pt x="6069" y="16569"/>
                  <a:pt x="2854" y="12590"/>
                  <a:pt x="2150" y="10380"/>
                </a:cubicBezTo>
                <a:cubicBezTo>
                  <a:pt x="1427" y="8149"/>
                  <a:pt x="1065" y="4934"/>
                  <a:pt x="3517" y="2503"/>
                </a:cubicBezTo>
                <a:cubicBezTo>
                  <a:pt x="4562" y="1508"/>
                  <a:pt x="5898" y="1011"/>
                  <a:pt x="7234" y="1011"/>
                </a:cubicBezTo>
                <a:close/>
                <a:moveTo>
                  <a:pt x="7227" y="1"/>
                </a:moveTo>
                <a:cubicBezTo>
                  <a:pt x="5597" y="1"/>
                  <a:pt x="3969" y="594"/>
                  <a:pt x="2793" y="1779"/>
                </a:cubicBezTo>
                <a:cubicBezTo>
                  <a:pt x="563" y="3990"/>
                  <a:pt x="0" y="7084"/>
                  <a:pt x="1166" y="10681"/>
                </a:cubicBezTo>
                <a:cubicBezTo>
                  <a:pt x="2050" y="13414"/>
                  <a:pt x="6049" y="18177"/>
                  <a:pt x="6853" y="19101"/>
                </a:cubicBezTo>
                <a:cubicBezTo>
                  <a:pt x="6933" y="19201"/>
                  <a:pt x="7074" y="19282"/>
                  <a:pt x="7234" y="19282"/>
                </a:cubicBezTo>
                <a:cubicBezTo>
                  <a:pt x="7395" y="19282"/>
                  <a:pt x="7536" y="19201"/>
                  <a:pt x="7636" y="19081"/>
                </a:cubicBezTo>
                <a:cubicBezTo>
                  <a:pt x="8420" y="18157"/>
                  <a:pt x="12419" y="13414"/>
                  <a:pt x="13303" y="10681"/>
                </a:cubicBezTo>
                <a:cubicBezTo>
                  <a:pt x="14469" y="7084"/>
                  <a:pt x="13906" y="3990"/>
                  <a:pt x="11675" y="1779"/>
                </a:cubicBezTo>
                <a:cubicBezTo>
                  <a:pt x="10490" y="594"/>
                  <a:pt x="8857" y="1"/>
                  <a:pt x="7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9"/>
          <p:cNvSpPr/>
          <p:nvPr/>
        </p:nvSpPr>
        <p:spPr>
          <a:xfrm>
            <a:off x="3601385" y="4042605"/>
            <a:ext cx="289003" cy="247020"/>
          </a:xfrm>
          <a:custGeom>
            <a:rect b="b" l="l" r="r" t="t"/>
            <a:pathLst>
              <a:path extrusionOk="0" h="6528" w="7637">
                <a:moveTo>
                  <a:pt x="4361" y="1026"/>
                </a:moveTo>
                <a:cubicBezTo>
                  <a:pt x="6351" y="1026"/>
                  <a:pt x="7335" y="3417"/>
                  <a:pt x="5929" y="4824"/>
                </a:cubicBezTo>
                <a:cubicBezTo>
                  <a:pt x="5479" y="5280"/>
                  <a:pt x="4920" y="5485"/>
                  <a:pt x="4372" y="5485"/>
                </a:cubicBezTo>
                <a:cubicBezTo>
                  <a:pt x="3231" y="5485"/>
                  <a:pt x="2131" y="4600"/>
                  <a:pt x="2131" y="3256"/>
                </a:cubicBezTo>
                <a:cubicBezTo>
                  <a:pt x="2131" y="2030"/>
                  <a:pt x="3136" y="1026"/>
                  <a:pt x="4361" y="1026"/>
                </a:cubicBezTo>
                <a:close/>
                <a:moveTo>
                  <a:pt x="4361" y="1"/>
                </a:moveTo>
                <a:cubicBezTo>
                  <a:pt x="1448" y="1"/>
                  <a:pt x="1" y="3517"/>
                  <a:pt x="2050" y="5567"/>
                </a:cubicBezTo>
                <a:cubicBezTo>
                  <a:pt x="2713" y="6230"/>
                  <a:pt x="3532" y="6527"/>
                  <a:pt x="4336" y="6527"/>
                </a:cubicBezTo>
                <a:cubicBezTo>
                  <a:pt x="6018" y="6527"/>
                  <a:pt x="7637" y="5227"/>
                  <a:pt x="7637" y="3256"/>
                </a:cubicBezTo>
                <a:cubicBezTo>
                  <a:pt x="7637" y="1448"/>
                  <a:pt x="6170" y="1"/>
                  <a:pt x="43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42"/>
                                        </p:tgtEl>
                                        <p:attrNameLst>
                                          <p:attrName>style.visibility</p:attrName>
                                        </p:attrNameLst>
                                      </p:cBhvr>
                                      <p:to>
                                        <p:strVal val="visible"/>
                                      </p:to>
                                    </p:set>
                                    <p:animEffect filter="fade" transition="in">
                                      <p:cBhvr>
                                        <p:cTn dur="1500"/>
                                        <p:tgtEl>
                                          <p:spTgt spid="124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56"/>
                                        </p:tgtEl>
                                        <p:attrNameLst>
                                          <p:attrName>style.visibility</p:attrName>
                                        </p:attrNameLst>
                                      </p:cBhvr>
                                      <p:to>
                                        <p:strVal val="visible"/>
                                      </p:to>
                                    </p:set>
                                    <p:animEffect filter="fade" transition="in">
                                      <p:cBhvr>
                                        <p:cTn dur="1500"/>
                                        <p:tgtEl>
                                          <p:spTgt spid="125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249"/>
                                        </p:tgtEl>
                                        <p:attrNameLst>
                                          <p:attrName>style.visibility</p:attrName>
                                        </p:attrNameLst>
                                      </p:cBhvr>
                                      <p:to>
                                        <p:strVal val="visible"/>
                                      </p:to>
                                    </p:set>
                                    <p:animEffect filter="fade" transition="in">
                                      <p:cBhvr>
                                        <p:cTn dur="1500"/>
                                        <p:tgtEl>
                                          <p:spTgt spid="1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30"/>
          <p:cNvSpPr/>
          <p:nvPr/>
        </p:nvSpPr>
        <p:spPr>
          <a:xfrm>
            <a:off x="325" y="2530128"/>
            <a:ext cx="9144052" cy="2178948"/>
          </a:xfrm>
          <a:custGeom>
            <a:rect b="b" l="l" r="r" t="t"/>
            <a:pathLst>
              <a:path extrusionOk="0" fill="none" h="66957" w="280988">
                <a:moveTo>
                  <a:pt x="0" y="0"/>
                </a:moveTo>
                <a:lnTo>
                  <a:pt x="63822" y="63822"/>
                </a:lnTo>
                <a:cubicBezTo>
                  <a:pt x="66956" y="66957"/>
                  <a:pt x="72041" y="66957"/>
                  <a:pt x="75175" y="63822"/>
                </a:cubicBezTo>
                <a:lnTo>
                  <a:pt x="99329" y="39688"/>
                </a:lnTo>
                <a:cubicBezTo>
                  <a:pt x="102464" y="36553"/>
                  <a:pt x="107548" y="36553"/>
                  <a:pt x="110683" y="39688"/>
                </a:cubicBezTo>
                <a:lnTo>
                  <a:pt x="134817" y="63822"/>
                </a:lnTo>
                <a:cubicBezTo>
                  <a:pt x="137952" y="66957"/>
                  <a:pt x="143036" y="66957"/>
                  <a:pt x="146171" y="63822"/>
                </a:cubicBezTo>
                <a:lnTo>
                  <a:pt x="170325" y="39688"/>
                </a:lnTo>
                <a:cubicBezTo>
                  <a:pt x="173460" y="36553"/>
                  <a:pt x="178544" y="36553"/>
                  <a:pt x="181678" y="39688"/>
                </a:cubicBezTo>
                <a:lnTo>
                  <a:pt x="205813" y="63822"/>
                </a:lnTo>
                <a:cubicBezTo>
                  <a:pt x="208947" y="66957"/>
                  <a:pt x="214031" y="66957"/>
                  <a:pt x="217166" y="63822"/>
                </a:cubicBezTo>
                <a:lnTo>
                  <a:pt x="280988" y="0"/>
                </a:lnTo>
              </a:path>
            </a:pathLst>
          </a:custGeom>
          <a:noFill/>
          <a:ln cap="flat" cmpd="sng" w="28575">
            <a:solidFill>
              <a:schemeClr val="accent6"/>
            </a:solidFill>
            <a:prstDash val="dash"/>
            <a:miter lim="2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0"/>
          <p:cNvSpPr/>
          <p:nvPr/>
        </p:nvSpPr>
        <p:spPr>
          <a:xfrm rot="8100000">
            <a:off x="4271138" y="3818626"/>
            <a:ext cx="598212" cy="598212"/>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0"/>
          <p:cNvSpPr/>
          <p:nvPr/>
        </p:nvSpPr>
        <p:spPr>
          <a:xfrm rot="8100000">
            <a:off x="1960652" y="3818626"/>
            <a:ext cx="598212" cy="598212"/>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0"/>
          <p:cNvSpPr/>
          <p:nvPr/>
        </p:nvSpPr>
        <p:spPr>
          <a:xfrm flipH="1" rot="2700000">
            <a:off x="5426381" y="4009913"/>
            <a:ext cx="598212" cy="598212"/>
          </a:xfrm>
          <a:prstGeom prst="teardrop">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0"/>
          <p:cNvSpPr txBox="1"/>
          <p:nvPr/>
        </p:nvSpPr>
        <p:spPr>
          <a:xfrm>
            <a:off x="488050" y="1455450"/>
            <a:ext cx="8229600" cy="223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accent6"/>
                </a:solidFill>
                <a:latin typeface="Fira Sans Extra Condensed"/>
                <a:ea typeface="Fira Sans Extra Condensed"/>
                <a:cs typeface="Fira Sans Extra Condensed"/>
                <a:sym typeface="Fira Sans Extra Condensed"/>
              </a:rPr>
              <a:t>We are glad to set the foundations of Koios Care’s goals!</a:t>
            </a:r>
            <a:endParaRPr sz="2100">
              <a:solidFill>
                <a:schemeClr val="accent6"/>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sz="2100">
              <a:solidFill>
                <a:schemeClr val="accent6"/>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en" sz="2100">
                <a:solidFill>
                  <a:schemeClr val="accent6"/>
                </a:solidFill>
                <a:latin typeface="Fira Sans Extra Condensed"/>
                <a:ea typeface="Fira Sans Extra Condensed"/>
                <a:cs typeface="Fira Sans Extra Condensed"/>
                <a:sym typeface="Fira Sans Extra Condensed"/>
              </a:rPr>
              <a:t>We look forward to following any further developments.</a:t>
            </a:r>
            <a:endParaRPr sz="2100">
              <a:solidFill>
                <a:schemeClr val="accent6"/>
              </a:solidFill>
              <a:latin typeface="Fira Sans Extra Condensed"/>
              <a:ea typeface="Fira Sans Extra Condensed"/>
              <a:cs typeface="Fira Sans Extra Condensed"/>
              <a:sym typeface="Fira Sans Extra Condensed"/>
            </a:endParaRPr>
          </a:p>
        </p:txBody>
      </p:sp>
      <p:sp>
        <p:nvSpPr>
          <p:cNvPr id="1280" name="Google Shape;1280;p30"/>
          <p:cNvSpPr/>
          <p:nvPr/>
        </p:nvSpPr>
        <p:spPr>
          <a:xfrm rot="8100000">
            <a:off x="6581599" y="3818626"/>
            <a:ext cx="598212" cy="598212"/>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82" name="Google Shape;1282;p30"/>
          <p:cNvSpPr/>
          <p:nvPr/>
        </p:nvSpPr>
        <p:spPr>
          <a:xfrm flipH="1" rot="2700000">
            <a:off x="3115884" y="4009926"/>
            <a:ext cx="598212" cy="598212"/>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31"/>
          <p:cNvSpPr txBox="1"/>
          <p:nvPr>
            <p:ph type="title"/>
          </p:nvPr>
        </p:nvSpPr>
        <p:spPr>
          <a:xfrm>
            <a:off x="561775" y="730025"/>
            <a:ext cx="4892400" cy="38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6"/>
                </a:solidFill>
                <a:highlight>
                  <a:schemeClr val="lt1"/>
                </a:highlight>
                <a:latin typeface="Fira Sans SemiBold"/>
                <a:ea typeface="Fira Sans SemiBold"/>
                <a:cs typeface="Fira Sans SemiBold"/>
                <a:sym typeface="Fira Sans SemiBold"/>
              </a:rPr>
              <a:t>References </a:t>
            </a:r>
            <a:endParaRPr>
              <a:solidFill>
                <a:schemeClr val="accent6"/>
              </a:solidFill>
              <a:highlight>
                <a:schemeClr val="lt1"/>
              </a:highlight>
              <a:latin typeface="Fira Sans SemiBold"/>
              <a:ea typeface="Fira Sans SemiBold"/>
              <a:cs typeface="Fira Sans SemiBold"/>
              <a:sym typeface="Fira Sans SemiBold"/>
            </a:endParaRPr>
          </a:p>
        </p:txBody>
      </p:sp>
      <p:sp>
        <p:nvSpPr>
          <p:cNvPr id="1288" name="Google Shape;1288;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89" name="Google Shape;1289;p31"/>
          <p:cNvSpPr txBox="1"/>
          <p:nvPr/>
        </p:nvSpPr>
        <p:spPr>
          <a:xfrm>
            <a:off x="6653962" y="1602075"/>
            <a:ext cx="17790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6"/>
                </a:solidFill>
                <a:latin typeface="Fira Sans Extra Condensed Medium"/>
                <a:ea typeface="Fira Sans Extra Condensed Medium"/>
                <a:cs typeface="Fira Sans Extra Condensed Medium"/>
                <a:sym typeface="Fira Sans Extra Condensed Medium"/>
              </a:rPr>
              <a:t>Tilemachos Tragakis</a:t>
            </a:r>
            <a:endParaRPr sz="1600">
              <a:solidFill>
                <a:schemeClr val="accent6"/>
              </a:solidFill>
              <a:latin typeface="Fira Sans Extra Condensed Medium"/>
              <a:ea typeface="Fira Sans Extra Condensed Medium"/>
              <a:cs typeface="Fira Sans Extra Condensed Medium"/>
              <a:sym typeface="Fira Sans Extra Condensed Medium"/>
            </a:endParaRPr>
          </a:p>
        </p:txBody>
      </p:sp>
      <p:pic>
        <p:nvPicPr>
          <p:cNvPr id="1290" name="Google Shape;1290;p31"/>
          <p:cNvPicPr preferRelativeResize="0"/>
          <p:nvPr/>
        </p:nvPicPr>
        <p:blipFill>
          <a:blip r:embed="rId3">
            <a:alphaModFix/>
          </a:blip>
          <a:stretch>
            <a:fillRect/>
          </a:stretch>
        </p:blipFill>
        <p:spPr>
          <a:xfrm>
            <a:off x="6943088" y="1989975"/>
            <a:ext cx="1200725" cy="1229825"/>
          </a:xfrm>
          <a:prstGeom prst="rect">
            <a:avLst/>
          </a:prstGeom>
          <a:noFill/>
          <a:ln>
            <a:noFill/>
          </a:ln>
        </p:spPr>
      </p:pic>
      <p:sp>
        <p:nvSpPr>
          <p:cNvPr id="1291" name="Google Shape;1291;p31"/>
          <p:cNvSpPr txBox="1"/>
          <p:nvPr/>
        </p:nvSpPr>
        <p:spPr>
          <a:xfrm>
            <a:off x="6672847" y="3287400"/>
            <a:ext cx="17412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6"/>
                </a:solidFill>
                <a:latin typeface="Fira Sans Extra Condensed Medium"/>
                <a:ea typeface="Fira Sans Extra Condensed Medium"/>
                <a:cs typeface="Fira Sans Extra Condensed Medium"/>
                <a:sym typeface="Fira Sans Extra Condensed Medium"/>
              </a:rPr>
              <a:t>Marios Gravias</a:t>
            </a:r>
            <a:endParaRPr sz="1600">
              <a:solidFill>
                <a:schemeClr val="accent6"/>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t/>
            </a:r>
            <a:endParaRPr sz="1600">
              <a:solidFill>
                <a:schemeClr val="accent6"/>
              </a:solidFill>
              <a:latin typeface="Fira Sans Extra Condensed"/>
              <a:ea typeface="Fira Sans Extra Condensed"/>
              <a:cs typeface="Fira Sans Extra Condensed"/>
              <a:sym typeface="Fira Sans Extra Condensed"/>
            </a:endParaRPr>
          </a:p>
        </p:txBody>
      </p:sp>
      <p:pic>
        <p:nvPicPr>
          <p:cNvPr id="1292" name="Google Shape;1292;p31"/>
          <p:cNvPicPr preferRelativeResize="0"/>
          <p:nvPr/>
        </p:nvPicPr>
        <p:blipFill>
          <a:blip r:embed="rId4">
            <a:alphaModFix/>
          </a:blip>
          <a:stretch>
            <a:fillRect/>
          </a:stretch>
        </p:blipFill>
        <p:spPr>
          <a:xfrm>
            <a:off x="6943088" y="3658000"/>
            <a:ext cx="1200700" cy="1126038"/>
          </a:xfrm>
          <a:prstGeom prst="rect">
            <a:avLst/>
          </a:prstGeom>
          <a:noFill/>
          <a:ln>
            <a:noFill/>
          </a:ln>
        </p:spPr>
      </p:pic>
      <p:pic>
        <p:nvPicPr>
          <p:cNvPr id="1293" name="Google Shape;1293;p31"/>
          <p:cNvPicPr preferRelativeResize="0"/>
          <p:nvPr/>
        </p:nvPicPr>
        <p:blipFill>
          <a:blip r:embed="rId5">
            <a:alphaModFix/>
          </a:blip>
          <a:stretch>
            <a:fillRect/>
          </a:stretch>
        </p:blipFill>
        <p:spPr>
          <a:xfrm>
            <a:off x="7179308" y="621576"/>
            <a:ext cx="728300" cy="728300"/>
          </a:xfrm>
          <a:prstGeom prst="rect">
            <a:avLst/>
          </a:prstGeom>
          <a:noFill/>
          <a:ln>
            <a:noFill/>
          </a:ln>
        </p:spPr>
      </p:pic>
      <p:sp>
        <p:nvSpPr>
          <p:cNvPr id="1294" name="Google Shape;1294;p31"/>
          <p:cNvSpPr txBox="1"/>
          <p:nvPr/>
        </p:nvSpPr>
        <p:spPr>
          <a:xfrm>
            <a:off x="256375" y="1649375"/>
            <a:ext cx="5197800" cy="3799200"/>
          </a:xfrm>
          <a:prstGeom prst="rect">
            <a:avLst/>
          </a:prstGeom>
          <a:noFill/>
          <a:ln>
            <a:noFill/>
          </a:ln>
        </p:spPr>
        <p:txBody>
          <a:bodyPr anchorCtr="0" anchor="t" bIns="91425" lIns="91425" spcFirstLastPara="1" rIns="91425" wrap="square" tIns="91425">
            <a:noAutofit/>
          </a:bodyPr>
          <a:lstStyle/>
          <a:p>
            <a:pPr indent="0" lvl="0" marL="292100" rtl="0" algn="l">
              <a:lnSpc>
                <a:spcPct val="115000"/>
              </a:lnSpc>
              <a:spcBef>
                <a:spcPts val="0"/>
              </a:spcBef>
              <a:spcAft>
                <a:spcPts val="0"/>
              </a:spcAft>
              <a:buNone/>
            </a:pPr>
            <a:r>
              <a:rPr lang="en" sz="800">
                <a:solidFill>
                  <a:schemeClr val="accent6"/>
                </a:solidFill>
              </a:rPr>
              <a:t>1.</a:t>
            </a:r>
            <a:r>
              <a:rPr lang="en" sz="800">
                <a:solidFill>
                  <a:schemeClr val="accent6"/>
                </a:solidFill>
                <a:latin typeface="Times New Roman"/>
                <a:ea typeface="Times New Roman"/>
                <a:cs typeface="Times New Roman"/>
                <a:sym typeface="Times New Roman"/>
              </a:rPr>
              <a:t>    </a:t>
            </a:r>
            <a:r>
              <a:rPr b="1" lang="en" sz="800">
                <a:solidFill>
                  <a:schemeClr val="accent6"/>
                </a:solidFill>
              </a:rPr>
              <a:t>Trackintel: An open-source Python library for human mobility analysis</a:t>
            </a:r>
            <a:r>
              <a:rPr lang="en" sz="800">
                <a:solidFill>
                  <a:schemeClr val="accent6"/>
                </a:solidFill>
              </a:rPr>
              <a:t>. </a:t>
            </a:r>
            <a:endParaRPr sz="800">
              <a:solidFill>
                <a:schemeClr val="accent6"/>
              </a:solidFill>
            </a:endParaRPr>
          </a:p>
          <a:p>
            <a:pPr indent="0" lvl="0" marL="292100" rtl="0" algn="l">
              <a:lnSpc>
                <a:spcPct val="115000"/>
              </a:lnSpc>
              <a:spcBef>
                <a:spcPts val="0"/>
              </a:spcBef>
              <a:spcAft>
                <a:spcPts val="0"/>
              </a:spcAft>
              <a:buNone/>
            </a:pPr>
            <a:r>
              <a:rPr lang="en" sz="800">
                <a:solidFill>
                  <a:schemeClr val="accent6"/>
                </a:solidFill>
              </a:rPr>
              <a:t>Computers, Environment and Urban Systems, Volume 101, 2023, 101938, ISSN 0198-9715.</a:t>
            </a:r>
            <a:r>
              <a:rPr lang="en" sz="800">
                <a:solidFill>
                  <a:schemeClr val="accent6"/>
                </a:solidFill>
                <a:uFill>
                  <a:noFill/>
                </a:uFill>
                <a:hlinkClick r:id="rId6">
                  <a:extLst>
                    <a:ext uri="{A12FA001-AC4F-418D-AE19-62706E023703}">
                      <ahyp:hlinkClr val="tx"/>
                    </a:ext>
                  </a:extLst>
                </a:hlinkClick>
              </a:rPr>
              <a:t> DOI: 10.1016/j.compenvurbsys.2023.101938</a:t>
            </a:r>
            <a:r>
              <a:rPr lang="en" sz="800">
                <a:solidFill>
                  <a:schemeClr val="accent6"/>
                </a:solidFill>
              </a:rPr>
              <a:t>.</a:t>
            </a:r>
            <a:endParaRPr sz="800">
              <a:solidFill>
                <a:schemeClr val="accent6"/>
              </a:solidFill>
            </a:endParaRPr>
          </a:p>
          <a:p>
            <a:pPr indent="0" lvl="0" marL="292100" rtl="0" algn="l">
              <a:lnSpc>
                <a:spcPct val="115000"/>
              </a:lnSpc>
              <a:spcBef>
                <a:spcPts val="0"/>
              </a:spcBef>
              <a:spcAft>
                <a:spcPts val="0"/>
              </a:spcAft>
              <a:buNone/>
            </a:pPr>
            <a:r>
              <a:rPr lang="en" sz="800">
                <a:solidFill>
                  <a:schemeClr val="accent6"/>
                </a:solidFill>
              </a:rPr>
              <a:t>2.</a:t>
            </a:r>
            <a:r>
              <a:rPr lang="en" sz="800">
                <a:solidFill>
                  <a:schemeClr val="accent6"/>
                </a:solidFill>
                <a:latin typeface="Times New Roman"/>
                <a:ea typeface="Times New Roman"/>
                <a:cs typeface="Times New Roman"/>
                <a:sym typeface="Times New Roman"/>
              </a:rPr>
              <a:t>    </a:t>
            </a:r>
            <a:r>
              <a:rPr b="1" lang="en" sz="800">
                <a:solidFill>
                  <a:schemeClr val="accent6"/>
                </a:solidFill>
              </a:rPr>
              <a:t>Assessing Quality of Life Inequalities. A Geographical Approach</a:t>
            </a:r>
            <a:r>
              <a:rPr lang="en" sz="800">
                <a:solidFill>
                  <a:schemeClr val="accent6"/>
                </a:solidFill>
              </a:rPr>
              <a:t>.</a:t>
            </a:r>
            <a:endParaRPr sz="800">
              <a:solidFill>
                <a:schemeClr val="accent6"/>
              </a:solidFill>
            </a:endParaRPr>
          </a:p>
          <a:p>
            <a:pPr indent="0" lvl="0" marL="292100" rtl="0" algn="l">
              <a:lnSpc>
                <a:spcPct val="115000"/>
              </a:lnSpc>
              <a:spcBef>
                <a:spcPts val="0"/>
              </a:spcBef>
              <a:spcAft>
                <a:spcPts val="0"/>
              </a:spcAft>
              <a:buNone/>
            </a:pPr>
            <a:r>
              <a:rPr lang="en" sz="800">
                <a:solidFill>
                  <a:schemeClr val="accent6"/>
                </a:solidFill>
              </a:rPr>
              <a:t> ISPRS International Journal of Geo-Information, 2020, 9(10), 600.</a:t>
            </a:r>
            <a:r>
              <a:rPr lang="en" sz="800">
                <a:solidFill>
                  <a:schemeClr val="accent6"/>
                </a:solidFill>
                <a:uFill>
                  <a:noFill/>
                </a:uFill>
                <a:hlinkClick r:id="rId7">
                  <a:extLst>
                    <a:ext uri="{A12FA001-AC4F-418D-AE19-62706E023703}">
                      <ahyp:hlinkClr val="tx"/>
                    </a:ext>
                  </a:extLst>
                </a:hlinkClick>
              </a:rPr>
              <a:t> DOI: 10.3390/ijgi9100600</a:t>
            </a:r>
            <a:r>
              <a:rPr lang="en" sz="800">
                <a:solidFill>
                  <a:schemeClr val="accent6"/>
                </a:solidFill>
              </a:rPr>
              <a:t>.</a:t>
            </a:r>
            <a:endParaRPr sz="800">
              <a:solidFill>
                <a:schemeClr val="accent6"/>
              </a:solidFill>
            </a:endParaRPr>
          </a:p>
          <a:p>
            <a:pPr indent="0" lvl="0" marL="292100" rtl="0" algn="l">
              <a:lnSpc>
                <a:spcPct val="115000"/>
              </a:lnSpc>
              <a:spcBef>
                <a:spcPts val="0"/>
              </a:spcBef>
              <a:spcAft>
                <a:spcPts val="0"/>
              </a:spcAft>
              <a:buNone/>
            </a:pPr>
            <a:r>
              <a:rPr lang="en" sz="800">
                <a:solidFill>
                  <a:schemeClr val="accent6"/>
                </a:solidFill>
              </a:rPr>
              <a:t>3.</a:t>
            </a:r>
            <a:r>
              <a:rPr lang="en" sz="800">
                <a:solidFill>
                  <a:schemeClr val="accent6"/>
                </a:solidFill>
                <a:latin typeface="Times New Roman"/>
                <a:ea typeface="Times New Roman"/>
                <a:cs typeface="Times New Roman"/>
                <a:sym typeface="Times New Roman"/>
              </a:rPr>
              <a:t>    </a:t>
            </a:r>
            <a:r>
              <a:rPr b="1" lang="en" sz="800">
                <a:solidFill>
                  <a:schemeClr val="accent6"/>
                </a:solidFill>
              </a:rPr>
              <a:t>GPS Performance &amp; Accuracy</a:t>
            </a:r>
            <a:r>
              <a:rPr lang="en" sz="800">
                <a:solidFill>
                  <a:schemeClr val="accent6"/>
                </a:solidFill>
              </a:rPr>
              <a:t>.</a:t>
            </a:r>
            <a:r>
              <a:rPr lang="en" sz="800">
                <a:solidFill>
                  <a:schemeClr val="accent6"/>
                </a:solidFill>
                <a:uFill>
                  <a:noFill/>
                </a:uFill>
                <a:hlinkClick r:id="rId8">
                  <a:extLst>
                    <a:ext uri="{A12FA001-AC4F-418D-AE19-62706E023703}">
                      <ahyp:hlinkClr val="tx"/>
                    </a:ext>
                  </a:extLst>
                </a:hlinkClick>
              </a:rPr>
              <a:t> GPS.gov</a:t>
            </a:r>
            <a:r>
              <a:rPr lang="en" sz="800">
                <a:solidFill>
                  <a:schemeClr val="accent6"/>
                </a:solidFill>
              </a:rPr>
              <a:t>.</a:t>
            </a:r>
            <a:endParaRPr sz="800">
              <a:solidFill>
                <a:schemeClr val="accent6"/>
              </a:solidFill>
            </a:endParaRPr>
          </a:p>
          <a:p>
            <a:pPr indent="0" lvl="0" marL="292100" rtl="0" algn="l">
              <a:lnSpc>
                <a:spcPct val="115000"/>
              </a:lnSpc>
              <a:spcBef>
                <a:spcPts val="0"/>
              </a:spcBef>
              <a:spcAft>
                <a:spcPts val="0"/>
              </a:spcAft>
              <a:buNone/>
            </a:pPr>
            <a:r>
              <a:rPr lang="en" sz="800">
                <a:solidFill>
                  <a:schemeClr val="accent6"/>
                </a:solidFill>
              </a:rPr>
              <a:t>4.</a:t>
            </a:r>
            <a:r>
              <a:rPr lang="en" sz="800">
                <a:solidFill>
                  <a:schemeClr val="accent6"/>
                </a:solidFill>
                <a:latin typeface="Times New Roman"/>
                <a:ea typeface="Times New Roman"/>
                <a:cs typeface="Times New Roman"/>
                <a:sym typeface="Times New Roman"/>
              </a:rPr>
              <a:t>    </a:t>
            </a:r>
            <a:r>
              <a:rPr b="1" lang="en" sz="800">
                <a:solidFill>
                  <a:schemeClr val="accent6"/>
                </a:solidFill>
              </a:rPr>
              <a:t>Numbeo Quality of Life Indices Explained</a:t>
            </a:r>
            <a:r>
              <a:rPr lang="en" sz="800">
                <a:solidFill>
                  <a:schemeClr val="accent6"/>
                </a:solidFill>
              </a:rPr>
              <a:t>.</a:t>
            </a:r>
            <a:r>
              <a:rPr lang="en" sz="800">
                <a:solidFill>
                  <a:schemeClr val="accent6"/>
                </a:solidFill>
                <a:uFill>
                  <a:noFill/>
                </a:uFill>
                <a:hlinkClick r:id="rId9">
                  <a:extLst>
                    <a:ext uri="{A12FA001-AC4F-418D-AE19-62706E023703}">
                      <ahyp:hlinkClr val="tx"/>
                    </a:ext>
                  </a:extLst>
                </a:hlinkClick>
              </a:rPr>
              <a:t> Numbeo.com</a:t>
            </a:r>
            <a:r>
              <a:rPr lang="en" sz="800">
                <a:solidFill>
                  <a:schemeClr val="accent6"/>
                </a:solidFill>
              </a:rPr>
              <a:t>.</a:t>
            </a:r>
            <a:endParaRPr sz="800">
              <a:solidFill>
                <a:schemeClr val="accent6"/>
              </a:solidFill>
            </a:endParaRPr>
          </a:p>
          <a:p>
            <a:pPr indent="0" lvl="0" marL="292100" rtl="0" algn="l">
              <a:lnSpc>
                <a:spcPct val="115000"/>
              </a:lnSpc>
              <a:spcBef>
                <a:spcPts val="0"/>
              </a:spcBef>
              <a:spcAft>
                <a:spcPts val="0"/>
              </a:spcAft>
              <a:buNone/>
            </a:pPr>
            <a:r>
              <a:rPr lang="en" sz="800">
                <a:solidFill>
                  <a:schemeClr val="accent6"/>
                </a:solidFill>
              </a:rPr>
              <a:t>5.</a:t>
            </a:r>
            <a:r>
              <a:rPr lang="en" sz="800">
                <a:solidFill>
                  <a:schemeClr val="accent6"/>
                </a:solidFill>
                <a:latin typeface="Times New Roman"/>
                <a:ea typeface="Times New Roman"/>
                <a:cs typeface="Times New Roman"/>
                <a:sym typeface="Times New Roman"/>
              </a:rPr>
              <a:t>    </a:t>
            </a:r>
            <a:r>
              <a:rPr b="1" lang="en" sz="800">
                <a:solidFill>
                  <a:schemeClr val="accent6"/>
                </a:solidFill>
              </a:rPr>
              <a:t>Predicting restriction of life-space mobility: a machine learning analysis of the IMIAS study</a:t>
            </a:r>
            <a:r>
              <a:rPr lang="en" sz="800">
                <a:solidFill>
                  <a:schemeClr val="accent6"/>
                </a:solidFill>
              </a:rPr>
              <a:t>.</a:t>
            </a:r>
            <a:r>
              <a:rPr lang="en" sz="800">
                <a:solidFill>
                  <a:schemeClr val="accent6"/>
                </a:solidFill>
                <a:uFill>
                  <a:noFill/>
                </a:uFill>
                <a:hlinkClick r:id="rId10">
                  <a:extLst>
                    <a:ext uri="{A12FA001-AC4F-418D-AE19-62706E023703}">
                      <ahyp:hlinkClr val="tx"/>
                    </a:ext>
                  </a:extLst>
                </a:hlinkClick>
              </a:rPr>
              <a:t> DOI: 10.1007/s40520-022-02227-4</a:t>
            </a:r>
            <a:r>
              <a:rPr lang="en" sz="800">
                <a:solidFill>
                  <a:schemeClr val="accent6"/>
                </a:solidFill>
              </a:rPr>
              <a:t>.</a:t>
            </a:r>
            <a:endParaRPr sz="800">
              <a:solidFill>
                <a:schemeClr val="accent6"/>
              </a:solidFill>
            </a:endParaRPr>
          </a:p>
          <a:p>
            <a:pPr indent="0" lvl="0" marL="292100" rtl="0" algn="l">
              <a:lnSpc>
                <a:spcPct val="115000"/>
              </a:lnSpc>
              <a:spcBef>
                <a:spcPts val="0"/>
              </a:spcBef>
              <a:spcAft>
                <a:spcPts val="0"/>
              </a:spcAft>
              <a:buNone/>
            </a:pPr>
            <a:r>
              <a:rPr lang="en" sz="800">
                <a:solidFill>
                  <a:schemeClr val="accent6"/>
                </a:solidFill>
              </a:rPr>
              <a:t>6.</a:t>
            </a:r>
            <a:r>
              <a:rPr lang="en" sz="800">
                <a:solidFill>
                  <a:schemeClr val="accent6"/>
                </a:solidFill>
                <a:latin typeface="Times New Roman"/>
                <a:ea typeface="Times New Roman"/>
                <a:cs typeface="Times New Roman"/>
                <a:sym typeface="Times New Roman"/>
              </a:rPr>
              <a:t>    </a:t>
            </a:r>
            <a:r>
              <a:rPr b="1" lang="en" sz="800">
                <a:solidFill>
                  <a:schemeClr val="accent6"/>
                </a:solidFill>
              </a:rPr>
              <a:t>Comparisons Between GPS-based and Self-reported Life-space Mobility in Older Adults</a:t>
            </a:r>
            <a:r>
              <a:rPr lang="en" sz="800">
                <a:solidFill>
                  <a:schemeClr val="accent6"/>
                </a:solidFill>
              </a:rPr>
              <a:t>. PMID: 37128363; PMCID: PMC10148377.</a:t>
            </a:r>
            <a:endParaRPr sz="800">
              <a:solidFill>
                <a:schemeClr val="accent6"/>
              </a:solidFill>
            </a:endParaRPr>
          </a:p>
          <a:p>
            <a:pPr indent="0" lvl="0" marL="292100" rtl="0" algn="l">
              <a:lnSpc>
                <a:spcPct val="115000"/>
              </a:lnSpc>
              <a:spcBef>
                <a:spcPts val="0"/>
              </a:spcBef>
              <a:spcAft>
                <a:spcPts val="0"/>
              </a:spcAft>
              <a:buNone/>
            </a:pPr>
            <a:r>
              <a:rPr lang="en" sz="800">
                <a:solidFill>
                  <a:schemeClr val="accent6"/>
                </a:solidFill>
              </a:rPr>
              <a:t>7.</a:t>
            </a:r>
            <a:r>
              <a:rPr lang="en" sz="800">
                <a:solidFill>
                  <a:schemeClr val="accent6"/>
                </a:solidFill>
                <a:latin typeface="Times New Roman"/>
                <a:ea typeface="Times New Roman"/>
                <a:cs typeface="Times New Roman"/>
                <a:sym typeface="Times New Roman"/>
              </a:rPr>
              <a:t>    </a:t>
            </a:r>
            <a:r>
              <a:rPr b="1" lang="en" sz="800">
                <a:solidFill>
                  <a:schemeClr val="accent6"/>
                </a:solidFill>
              </a:rPr>
              <a:t>Measuring Life Space in Older Adults with Mild-to-Moderate Alzheimer's Disease Using Mobile Phone GPS</a:t>
            </a:r>
            <a:r>
              <a:rPr lang="en" sz="800">
                <a:solidFill>
                  <a:schemeClr val="accent6"/>
                </a:solidFill>
              </a:rPr>
              <a:t>.</a:t>
            </a:r>
            <a:r>
              <a:rPr lang="en" sz="800">
                <a:solidFill>
                  <a:schemeClr val="accent6"/>
                </a:solidFill>
                <a:uFill>
                  <a:noFill/>
                </a:uFill>
                <a:hlinkClick r:id="rId11">
                  <a:extLst>
                    <a:ext uri="{A12FA001-AC4F-418D-AE19-62706E023703}">
                      <ahyp:hlinkClr val="tx"/>
                    </a:ext>
                  </a:extLst>
                </a:hlinkClick>
              </a:rPr>
              <a:t> DOI: 10.1159/000355669</a:t>
            </a:r>
            <a:r>
              <a:rPr lang="en" sz="800">
                <a:solidFill>
                  <a:schemeClr val="accent6"/>
                </a:solidFill>
              </a:rPr>
              <a:t>.</a:t>
            </a:r>
            <a:endParaRPr sz="800">
              <a:solidFill>
                <a:schemeClr val="accent6"/>
              </a:solidFill>
            </a:endParaRPr>
          </a:p>
          <a:p>
            <a:pPr indent="0" lvl="0" marL="292100" rtl="0" algn="l">
              <a:lnSpc>
                <a:spcPct val="115000"/>
              </a:lnSpc>
              <a:spcBef>
                <a:spcPts val="0"/>
              </a:spcBef>
              <a:spcAft>
                <a:spcPts val="0"/>
              </a:spcAft>
              <a:buNone/>
            </a:pPr>
            <a:r>
              <a:rPr lang="en" sz="800">
                <a:solidFill>
                  <a:schemeClr val="accent6"/>
                </a:solidFill>
              </a:rPr>
              <a:t>8.</a:t>
            </a:r>
            <a:r>
              <a:rPr lang="en" sz="800">
                <a:solidFill>
                  <a:schemeClr val="accent6"/>
                </a:solidFill>
                <a:latin typeface="Times New Roman"/>
                <a:ea typeface="Times New Roman"/>
                <a:cs typeface="Times New Roman"/>
                <a:sym typeface="Times New Roman"/>
              </a:rPr>
              <a:t>    </a:t>
            </a:r>
            <a:r>
              <a:rPr b="1" lang="en" sz="800">
                <a:solidFill>
                  <a:schemeClr val="accent6"/>
                </a:solidFill>
              </a:rPr>
              <a:t>Learning Transferable Visual Models From Natural Language Supervision</a:t>
            </a:r>
            <a:r>
              <a:rPr lang="en" sz="800">
                <a:solidFill>
                  <a:schemeClr val="accent6"/>
                </a:solidFill>
              </a:rPr>
              <a:t>.</a:t>
            </a:r>
            <a:r>
              <a:rPr lang="en" sz="800">
                <a:solidFill>
                  <a:schemeClr val="accent6"/>
                </a:solidFill>
                <a:uFill>
                  <a:noFill/>
                </a:uFill>
                <a:hlinkClick r:id="rId12">
                  <a:extLst>
                    <a:ext uri="{A12FA001-AC4F-418D-AE19-62706E023703}">
                      <ahyp:hlinkClr val="tx"/>
                    </a:ext>
                  </a:extLst>
                </a:hlinkClick>
              </a:rPr>
              <a:t> </a:t>
            </a:r>
            <a:endParaRPr/>
          </a:p>
          <a:p>
            <a:pPr indent="0" lvl="0" marL="292100" rtl="0" algn="l">
              <a:lnSpc>
                <a:spcPct val="115000"/>
              </a:lnSpc>
              <a:spcBef>
                <a:spcPts val="0"/>
              </a:spcBef>
              <a:spcAft>
                <a:spcPts val="0"/>
              </a:spcAft>
              <a:buNone/>
            </a:pPr>
            <a:r>
              <a:rPr lang="en" sz="800">
                <a:solidFill>
                  <a:schemeClr val="accent6"/>
                </a:solidFill>
                <a:uFill>
                  <a:noFill/>
                </a:uFill>
                <a:hlinkClick r:id="rId13">
                  <a:extLst>
                    <a:ext uri="{A12FA001-AC4F-418D-AE19-62706E023703}">
                      <ahyp:hlinkClr val="tx"/>
                    </a:ext>
                  </a:extLst>
                </a:hlinkClick>
              </a:rPr>
              <a:t>DOI: 9.48550/arXiv.2103.00020</a:t>
            </a:r>
            <a:r>
              <a:rPr lang="en" sz="800">
                <a:solidFill>
                  <a:schemeClr val="accent6"/>
                </a:solidFill>
              </a:rPr>
              <a:t>.</a:t>
            </a:r>
            <a:endParaRPr sz="800">
              <a:solidFill>
                <a:schemeClr val="accent6"/>
              </a:solidFill>
            </a:endParaRPr>
          </a:p>
          <a:p>
            <a:pPr indent="0" lvl="0" marL="292100" rtl="0" algn="l">
              <a:lnSpc>
                <a:spcPct val="115000"/>
              </a:lnSpc>
              <a:spcBef>
                <a:spcPts val="0"/>
              </a:spcBef>
              <a:spcAft>
                <a:spcPts val="0"/>
              </a:spcAft>
              <a:buNone/>
            </a:pPr>
            <a:r>
              <a:rPr lang="en" sz="800">
                <a:solidFill>
                  <a:schemeClr val="accent6"/>
                </a:solidFill>
              </a:rPr>
              <a:t>10.</a:t>
            </a:r>
            <a:r>
              <a:rPr lang="en" sz="800">
                <a:solidFill>
                  <a:schemeClr val="accent6"/>
                </a:solidFill>
                <a:latin typeface="Times New Roman"/>
                <a:ea typeface="Times New Roman"/>
                <a:cs typeface="Times New Roman"/>
                <a:sym typeface="Times New Roman"/>
              </a:rPr>
              <a:t> </a:t>
            </a:r>
            <a:r>
              <a:rPr b="1" lang="en" sz="800">
                <a:solidFill>
                  <a:schemeClr val="accent6"/>
                </a:solidFill>
              </a:rPr>
              <a:t>OpenCV</a:t>
            </a:r>
            <a:r>
              <a:rPr lang="en" sz="800">
                <a:solidFill>
                  <a:schemeClr val="accent6"/>
                </a:solidFill>
              </a:rPr>
              <a:t>.</a:t>
            </a:r>
            <a:r>
              <a:rPr lang="en" sz="800">
                <a:solidFill>
                  <a:schemeClr val="accent6"/>
                </a:solidFill>
                <a:uFill>
                  <a:noFill/>
                </a:uFill>
                <a:hlinkClick r:id="rId14">
                  <a:extLst>
                    <a:ext uri="{A12FA001-AC4F-418D-AE19-62706E023703}">
                      <ahyp:hlinkClr val="tx"/>
                    </a:ext>
                  </a:extLst>
                </a:hlinkClick>
              </a:rPr>
              <a:t> OpenCV.org</a:t>
            </a:r>
            <a:r>
              <a:rPr lang="en" sz="800">
                <a:solidFill>
                  <a:schemeClr val="accent6"/>
                </a:solidFill>
              </a:rPr>
              <a:t>.</a:t>
            </a:r>
            <a:endParaRPr sz="800">
              <a:solidFill>
                <a:schemeClr val="accent6"/>
              </a:solidFill>
            </a:endParaRPr>
          </a:p>
          <a:p>
            <a:pPr indent="0" lvl="0" marL="152400" marR="152400" rtl="0" algn="l">
              <a:lnSpc>
                <a:spcPct val="145000"/>
              </a:lnSpc>
              <a:spcBef>
                <a:spcPts val="0"/>
              </a:spcBef>
              <a:spcAft>
                <a:spcPts val="0"/>
              </a:spcAft>
              <a:buNone/>
            </a:pPr>
            <a:r>
              <a:t/>
            </a:r>
            <a:endParaRPr sz="400">
              <a:solidFill>
                <a:srgbClr val="1F2328"/>
              </a:solidFill>
              <a:latin typeface="Courier New"/>
              <a:ea typeface="Courier New"/>
              <a:cs typeface="Courier New"/>
              <a:sym typeface="Courier New"/>
            </a:endParaRPr>
          </a:p>
          <a:p>
            <a:pPr indent="0" lvl="0" marL="152400" marR="152400" rtl="0" algn="l">
              <a:lnSpc>
                <a:spcPct val="145000"/>
              </a:lnSpc>
              <a:spcBef>
                <a:spcPts val="1200"/>
              </a:spcBef>
              <a:spcAft>
                <a:spcPts val="0"/>
              </a:spcAft>
              <a:buNone/>
            </a:pPr>
            <a:r>
              <a:t/>
            </a:r>
            <a:endParaRPr sz="400">
              <a:solidFill>
                <a:srgbClr val="1F2328"/>
              </a:solidFill>
              <a:latin typeface="Courier New"/>
              <a:ea typeface="Courier New"/>
              <a:cs typeface="Courier New"/>
              <a:sym typeface="Courier New"/>
            </a:endParaRPr>
          </a:p>
          <a:p>
            <a:pPr indent="0" lvl="0" marL="152400" marR="152400" rtl="0" algn="l">
              <a:lnSpc>
                <a:spcPct val="145000"/>
              </a:lnSpc>
              <a:spcBef>
                <a:spcPts val="1200"/>
              </a:spcBef>
              <a:spcAft>
                <a:spcPts val="0"/>
              </a:spcAft>
              <a:buNone/>
            </a:pPr>
            <a:r>
              <a:t/>
            </a:r>
            <a:endParaRPr sz="400">
              <a:solidFill>
                <a:srgbClr val="1F2328"/>
              </a:solidFill>
              <a:latin typeface="Courier New"/>
              <a:ea typeface="Courier New"/>
              <a:cs typeface="Courier New"/>
              <a:sym typeface="Courier New"/>
            </a:endParaRPr>
          </a:p>
          <a:p>
            <a:pPr indent="0" lvl="0" marL="0" rtl="0" algn="l">
              <a:lnSpc>
                <a:spcPct val="115000"/>
              </a:lnSpc>
              <a:spcBef>
                <a:spcPts val="1200"/>
              </a:spcBef>
              <a:spcAft>
                <a:spcPts val="0"/>
              </a:spcAft>
              <a:buNone/>
            </a:pPr>
            <a:r>
              <a:t/>
            </a:r>
            <a:endParaRPr sz="450">
              <a:solidFill>
                <a:schemeClr val="dk1"/>
              </a:solidFill>
              <a:highlight>
                <a:srgbClr val="FFFFFF"/>
              </a:highlight>
            </a:endParaRPr>
          </a:p>
          <a:p>
            <a:pPr indent="0" lvl="0" marL="0" rtl="0" algn="l">
              <a:lnSpc>
                <a:spcPct val="115000"/>
              </a:lnSpc>
              <a:spcBef>
                <a:spcPts val="0"/>
              </a:spcBef>
              <a:spcAft>
                <a:spcPts val="0"/>
              </a:spcAft>
              <a:buNone/>
            </a:pPr>
            <a:r>
              <a:t/>
            </a:r>
            <a:endParaRPr sz="45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450">
              <a:solidFill>
                <a:schemeClr val="dk1"/>
              </a:solidFill>
              <a:highlight>
                <a:srgbClr val="FFFFFF"/>
              </a:highlight>
            </a:endParaRPr>
          </a:p>
          <a:p>
            <a:pPr indent="0" lvl="0" marL="0" rtl="0" algn="l">
              <a:spcBef>
                <a:spcPts val="0"/>
              </a:spcBef>
              <a:spcAft>
                <a:spcPts val="0"/>
              </a:spcAft>
              <a:buNone/>
            </a:pPr>
            <a:r>
              <a:t/>
            </a:r>
            <a:endParaRPr sz="300">
              <a:solidFill>
                <a:srgbClr val="222222"/>
              </a:solidFill>
              <a:highlight>
                <a:srgbClr val="FFFFFF"/>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5"/>
          <p:cNvSpPr txBox="1"/>
          <p:nvPr>
            <p:ph type="title"/>
          </p:nvPr>
        </p:nvSpPr>
        <p:spPr>
          <a:xfrm>
            <a:off x="2125775" y="385000"/>
            <a:ext cx="48924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Fira Sans Medium"/>
                <a:ea typeface="Fira Sans Medium"/>
                <a:cs typeface="Fira Sans Medium"/>
                <a:sym typeface="Fira Sans Medium"/>
              </a:rPr>
              <a:t>Little things about ourselves</a:t>
            </a:r>
            <a:endParaRPr>
              <a:solidFill>
                <a:schemeClr val="accent6"/>
              </a:solidFill>
              <a:latin typeface="Fira Sans Medium"/>
              <a:ea typeface="Fira Sans Medium"/>
              <a:cs typeface="Fira Sans Medium"/>
              <a:sym typeface="Fira Sans Medium"/>
            </a:endParaRPr>
          </a:p>
        </p:txBody>
      </p:sp>
      <p:grpSp>
        <p:nvGrpSpPr>
          <p:cNvPr id="359" name="Google Shape;359;p15"/>
          <p:cNvGrpSpPr/>
          <p:nvPr/>
        </p:nvGrpSpPr>
        <p:grpSpPr>
          <a:xfrm>
            <a:off x="3063749" y="1286885"/>
            <a:ext cx="3017168" cy="3051264"/>
            <a:chOff x="3297590" y="1557628"/>
            <a:chExt cx="2549145" cy="2577952"/>
          </a:xfrm>
        </p:grpSpPr>
        <p:grpSp>
          <p:nvGrpSpPr>
            <p:cNvPr id="360" name="Google Shape;360;p15"/>
            <p:cNvGrpSpPr/>
            <p:nvPr/>
          </p:nvGrpSpPr>
          <p:grpSpPr>
            <a:xfrm>
              <a:off x="3297590" y="1557628"/>
              <a:ext cx="2549145" cy="2577952"/>
              <a:chOff x="2692200" y="1721125"/>
              <a:chExt cx="2225550" cy="2250700"/>
            </a:xfrm>
          </p:grpSpPr>
          <p:sp>
            <p:nvSpPr>
              <p:cNvPr id="361" name="Google Shape;361;p15"/>
              <p:cNvSpPr/>
              <p:nvPr/>
            </p:nvSpPr>
            <p:spPr>
              <a:xfrm>
                <a:off x="3828575" y="2098900"/>
                <a:ext cx="223575" cy="511450"/>
              </a:xfrm>
              <a:custGeom>
                <a:rect b="b" l="l" r="r" t="t"/>
                <a:pathLst>
                  <a:path extrusionOk="0" h="20458" w="8943">
                    <a:moveTo>
                      <a:pt x="1" y="1"/>
                    </a:moveTo>
                    <a:lnTo>
                      <a:pt x="1" y="20457"/>
                    </a:lnTo>
                    <a:lnTo>
                      <a:pt x="5527" y="20457"/>
                    </a:lnTo>
                    <a:lnTo>
                      <a:pt x="8943" y="664"/>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5"/>
              <p:cNvSpPr/>
              <p:nvPr/>
            </p:nvSpPr>
            <p:spPr>
              <a:xfrm>
                <a:off x="2885125" y="3496000"/>
                <a:ext cx="28150" cy="37700"/>
              </a:xfrm>
              <a:custGeom>
                <a:rect b="b" l="l" r="r" t="t"/>
                <a:pathLst>
                  <a:path extrusionOk="0" h="1508" w="1126">
                    <a:moveTo>
                      <a:pt x="0" y="1"/>
                    </a:moveTo>
                    <a:lnTo>
                      <a:pt x="0" y="1"/>
                    </a:lnTo>
                    <a:cubicBezTo>
                      <a:pt x="362" y="503"/>
                      <a:pt x="744" y="1005"/>
                      <a:pt x="1126" y="1508"/>
                    </a:cubicBezTo>
                    <a:lnTo>
                      <a:pt x="1126" y="16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5"/>
              <p:cNvSpPr/>
              <p:nvPr/>
            </p:nvSpPr>
            <p:spPr>
              <a:xfrm>
                <a:off x="4081775" y="3909950"/>
                <a:ext cx="90950" cy="27150"/>
              </a:xfrm>
              <a:custGeom>
                <a:rect b="b" l="l" r="r" t="t"/>
                <a:pathLst>
                  <a:path extrusionOk="0" h="1086" w="3638">
                    <a:moveTo>
                      <a:pt x="3638" y="1"/>
                    </a:moveTo>
                    <a:lnTo>
                      <a:pt x="0" y="363"/>
                    </a:lnTo>
                    <a:lnTo>
                      <a:pt x="61" y="1086"/>
                    </a:lnTo>
                    <a:cubicBezTo>
                      <a:pt x="1286" y="764"/>
                      <a:pt x="2472" y="403"/>
                      <a:pt x="36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5"/>
              <p:cNvSpPr/>
              <p:nvPr/>
            </p:nvSpPr>
            <p:spPr>
              <a:xfrm>
                <a:off x="3296050" y="2646500"/>
                <a:ext cx="693300" cy="361225"/>
              </a:xfrm>
              <a:custGeom>
                <a:rect b="b" l="l" r="r" t="t"/>
                <a:pathLst>
                  <a:path extrusionOk="0" h="14449" w="27732">
                    <a:moveTo>
                      <a:pt x="1" y="0"/>
                    </a:moveTo>
                    <a:lnTo>
                      <a:pt x="744" y="14448"/>
                    </a:lnTo>
                    <a:lnTo>
                      <a:pt x="27732" y="11856"/>
                    </a:lnTo>
                    <a:lnTo>
                      <a:pt x="267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5"/>
              <p:cNvSpPr/>
              <p:nvPr/>
            </p:nvSpPr>
            <p:spPr>
              <a:xfrm>
                <a:off x="3316150" y="2967500"/>
                <a:ext cx="721950" cy="567725"/>
              </a:xfrm>
              <a:custGeom>
                <a:rect b="b" l="l" r="r" t="t"/>
                <a:pathLst>
                  <a:path extrusionOk="0" h="22709" w="28878">
                    <a:moveTo>
                      <a:pt x="27008" y="1"/>
                    </a:moveTo>
                    <a:lnTo>
                      <a:pt x="1" y="2593"/>
                    </a:lnTo>
                    <a:lnTo>
                      <a:pt x="845" y="19051"/>
                    </a:lnTo>
                    <a:lnTo>
                      <a:pt x="28877" y="22708"/>
                    </a:lnTo>
                    <a:lnTo>
                      <a:pt x="270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5"/>
              <p:cNvSpPr/>
              <p:nvPr/>
            </p:nvSpPr>
            <p:spPr>
              <a:xfrm>
                <a:off x="2692200" y="2651525"/>
                <a:ext cx="599875" cy="811850"/>
              </a:xfrm>
              <a:custGeom>
                <a:rect b="b" l="l" r="r" t="t"/>
                <a:pathLst>
                  <a:path extrusionOk="0" h="32474" w="23995">
                    <a:moveTo>
                      <a:pt x="22708" y="0"/>
                    </a:moveTo>
                    <a:lnTo>
                      <a:pt x="61" y="4140"/>
                    </a:lnTo>
                    <a:lnTo>
                      <a:pt x="1" y="14730"/>
                    </a:lnTo>
                    <a:cubicBezTo>
                      <a:pt x="945" y="20939"/>
                      <a:pt x="3216" y="26887"/>
                      <a:pt x="6632" y="32172"/>
                    </a:cubicBezTo>
                    <a:lnTo>
                      <a:pt x="8923" y="32473"/>
                    </a:lnTo>
                    <a:lnTo>
                      <a:pt x="23391" y="24034"/>
                    </a:lnTo>
                    <a:lnTo>
                      <a:pt x="23994" y="25058"/>
                    </a:lnTo>
                    <a:lnTo>
                      <a:pt x="23994" y="25058"/>
                    </a:lnTo>
                    <a:lnTo>
                      <a:pt x="227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5"/>
              <p:cNvSpPr/>
              <p:nvPr/>
            </p:nvSpPr>
            <p:spPr>
              <a:xfrm>
                <a:off x="2925300" y="3286000"/>
                <a:ext cx="396900" cy="577775"/>
              </a:xfrm>
              <a:custGeom>
                <a:rect b="b" l="l" r="r" t="t"/>
                <a:pathLst>
                  <a:path extrusionOk="0" h="23111" w="15876">
                    <a:moveTo>
                      <a:pt x="14690" y="1"/>
                    </a:moveTo>
                    <a:lnTo>
                      <a:pt x="1" y="8561"/>
                    </a:lnTo>
                    <a:lnTo>
                      <a:pt x="1" y="10531"/>
                    </a:lnTo>
                    <a:cubicBezTo>
                      <a:pt x="503" y="11174"/>
                      <a:pt x="1026" y="11797"/>
                      <a:pt x="1568" y="12379"/>
                    </a:cubicBezTo>
                    <a:cubicBezTo>
                      <a:pt x="1568" y="10812"/>
                      <a:pt x="1548" y="9707"/>
                      <a:pt x="1528" y="9566"/>
                    </a:cubicBezTo>
                    <a:lnTo>
                      <a:pt x="13605" y="3136"/>
                    </a:lnTo>
                    <a:lnTo>
                      <a:pt x="14931" y="22648"/>
                    </a:lnTo>
                    <a:cubicBezTo>
                      <a:pt x="15233" y="22789"/>
                      <a:pt x="15554" y="22949"/>
                      <a:pt x="15876" y="23110"/>
                    </a:cubicBezTo>
                    <a:lnTo>
                      <a:pt x="146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5"/>
              <p:cNvSpPr/>
              <p:nvPr/>
            </p:nvSpPr>
            <p:spPr>
              <a:xfrm>
                <a:off x="3339275" y="3480925"/>
                <a:ext cx="729450" cy="473775"/>
              </a:xfrm>
              <a:custGeom>
                <a:rect b="b" l="l" r="r" t="t"/>
                <a:pathLst>
                  <a:path extrusionOk="0" h="18951" w="29178">
                    <a:moveTo>
                      <a:pt x="0" y="1"/>
                    </a:moveTo>
                    <a:lnTo>
                      <a:pt x="824" y="15976"/>
                    </a:lnTo>
                    <a:cubicBezTo>
                      <a:pt x="3999" y="17363"/>
                      <a:pt x="7335" y="18347"/>
                      <a:pt x="10751" y="18950"/>
                    </a:cubicBezTo>
                    <a:lnTo>
                      <a:pt x="29178" y="17102"/>
                    </a:lnTo>
                    <a:lnTo>
                      <a:pt x="28073" y="3678"/>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5"/>
              <p:cNvSpPr/>
              <p:nvPr/>
            </p:nvSpPr>
            <p:spPr>
              <a:xfrm>
                <a:off x="3265925" y="2057200"/>
                <a:ext cx="550625" cy="553150"/>
              </a:xfrm>
              <a:custGeom>
                <a:rect b="b" l="l" r="r" t="t"/>
                <a:pathLst>
                  <a:path extrusionOk="0" h="22126" w="22025">
                    <a:moveTo>
                      <a:pt x="0" y="1"/>
                    </a:moveTo>
                    <a:lnTo>
                      <a:pt x="1126" y="22125"/>
                    </a:lnTo>
                    <a:lnTo>
                      <a:pt x="9646" y="22125"/>
                    </a:lnTo>
                    <a:lnTo>
                      <a:pt x="11093" y="15615"/>
                    </a:lnTo>
                    <a:lnTo>
                      <a:pt x="22024" y="15615"/>
                    </a:lnTo>
                    <a:lnTo>
                      <a:pt x="22024" y="1629"/>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5"/>
              <p:cNvSpPr/>
              <p:nvPr/>
            </p:nvSpPr>
            <p:spPr>
              <a:xfrm>
                <a:off x="2786650" y="2144125"/>
                <a:ext cx="138175" cy="220550"/>
              </a:xfrm>
              <a:custGeom>
                <a:rect b="b" l="l" r="r" t="t"/>
                <a:pathLst>
                  <a:path extrusionOk="0" h="8822" w="5527">
                    <a:moveTo>
                      <a:pt x="5527" y="0"/>
                    </a:moveTo>
                    <a:cubicBezTo>
                      <a:pt x="3356" y="2713"/>
                      <a:pt x="1508" y="5687"/>
                      <a:pt x="1" y="8822"/>
                    </a:cubicBezTo>
                    <a:lnTo>
                      <a:pt x="5527" y="7576"/>
                    </a:lnTo>
                    <a:lnTo>
                      <a:pt x="55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5"/>
              <p:cNvSpPr/>
              <p:nvPr/>
            </p:nvSpPr>
            <p:spPr>
              <a:xfrm>
                <a:off x="3656250" y="3920500"/>
                <a:ext cx="415000" cy="51325"/>
              </a:xfrm>
              <a:custGeom>
                <a:rect b="b" l="l" r="r" t="t"/>
                <a:pathLst>
                  <a:path extrusionOk="0" h="2053" w="16600">
                    <a:moveTo>
                      <a:pt x="16539" y="1"/>
                    </a:moveTo>
                    <a:lnTo>
                      <a:pt x="1" y="1669"/>
                    </a:lnTo>
                    <a:cubicBezTo>
                      <a:pt x="1965" y="1925"/>
                      <a:pt x="3940" y="2053"/>
                      <a:pt x="5912" y="2053"/>
                    </a:cubicBezTo>
                    <a:cubicBezTo>
                      <a:pt x="9507" y="2053"/>
                      <a:pt x="13095" y="1628"/>
                      <a:pt x="16599" y="785"/>
                    </a:cubicBezTo>
                    <a:lnTo>
                      <a:pt x="165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5"/>
              <p:cNvSpPr/>
              <p:nvPr/>
            </p:nvSpPr>
            <p:spPr>
              <a:xfrm>
                <a:off x="4053125" y="3504550"/>
                <a:ext cx="654625" cy="402425"/>
              </a:xfrm>
              <a:custGeom>
                <a:rect b="b" l="l" r="r" t="t"/>
                <a:pathLst>
                  <a:path extrusionOk="0" h="16097" w="26185">
                    <a:moveTo>
                      <a:pt x="26124" y="0"/>
                    </a:moveTo>
                    <a:lnTo>
                      <a:pt x="1" y="2713"/>
                    </a:lnTo>
                    <a:lnTo>
                      <a:pt x="1106" y="16096"/>
                    </a:lnTo>
                    <a:lnTo>
                      <a:pt x="6612" y="15554"/>
                    </a:lnTo>
                    <a:cubicBezTo>
                      <a:pt x="8059" y="14971"/>
                      <a:pt x="9466" y="14328"/>
                      <a:pt x="10832" y="13625"/>
                    </a:cubicBezTo>
                    <a:lnTo>
                      <a:pt x="10832" y="13625"/>
                    </a:lnTo>
                    <a:lnTo>
                      <a:pt x="1910" y="14529"/>
                    </a:lnTo>
                    <a:lnTo>
                      <a:pt x="1187" y="4079"/>
                    </a:lnTo>
                    <a:lnTo>
                      <a:pt x="24597" y="1065"/>
                    </a:lnTo>
                    <a:lnTo>
                      <a:pt x="24597" y="2532"/>
                    </a:lnTo>
                    <a:cubicBezTo>
                      <a:pt x="25140" y="1869"/>
                      <a:pt x="25662" y="1206"/>
                      <a:pt x="26185" y="523"/>
                    </a:cubicBezTo>
                    <a:lnTo>
                      <a:pt x="261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5"/>
              <p:cNvSpPr/>
              <p:nvPr/>
            </p:nvSpPr>
            <p:spPr>
              <a:xfrm>
                <a:off x="3544725" y="2484225"/>
                <a:ext cx="271825" cy="126125"/>
              </a:xfrm>
              <a:custGeom>
                <a:rect b="b" l="l" r="r" t="t"/>
                <a:pathLst>
                  <a:path extrusionOk="0" h="5045" w="10873">
                    <a:moveTo>
                      <a:pt x="1106" y="0"/>
                    </a:moveTo>
                    <a:lnTo>
                      <a:pt x="1" y="5044"/>
                    </a:lnTo>
                    <a:lnTo>
                      <a:pt x="10872" y="5044"/>
                    </a:lnTo>
                    <a:lnTo>
                      <a:pt x="1087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
              <p:cNvSpPr/>
              <p:nvPr/>
            </p:nvSpPr>
            <p:spPr>
              <a:xfrm>
                <a:off x="3975775" y="2484225"/>
                <a:ext cx="669675" cy="457675"/>
              </a:xfrm>
              <a:custGeom>
                <a:rect b="b" l="l" r="r" t="t"/>
                <a:pathLst>
                  <a:path extrusionOk="0" h="18307" w="26787">
                    <a:moveTo>
                      <a:pt x="3216" y="2131"/>
                    </a:moveTo>
                    <a:lnTo>
                      <a:pt x="24436" y="3457"/>
                    </a:lnTo>
                    <a:lnTo>
                      <a:pt x="25662" y="13886"/>
                    </a:lnTo>
                    <a:lnTo>
                      <a:pt x="2613" y="16619"/>
                    </a:lnTo>
                    <a:lnTo>
                      <a:pt x="1889" y="5768"/>
                    </a:lnTo>
                    <a:lnTo>
                      <a:pt x="3216" y="2131"/>
                    </a:lnTo>
                    <a:close/>
                    <a:moveTo>
                      <a:pt x="1005" y="0"/>
                    </a:moveTo>
                    <a:lnTo>
                      <a:pt x="0" y="5788"/>
                    </a:lnTo>
                    <a:lnTo>
                      <a:pt x="1025" y="18307"/>
                    </a:lnTo>
                    <a:lnTo>
                      <a:pt x="26787" y="15835"/>
                    </a:lnTo>
                    <a:lnTo>
                      <a:pt x="25441" y="1688"/>
                    </a:lnTo>
                    <a:lnTo>
                      <a:pt x="10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5"/>
              <p:cNvSpPr/>
              <p:nvPr/>
            </p:nvSpPr>
            <p:spPr>
              <a:xfrm>
                <a:off x="4003400" y="2904200"/>
                <a:ext cx="671700" cy="356725"/>
              </a:xfrm>
              <a:custGeom>
                <a:rect b="b" l="l" r="r" t="t"/>
                <a:pathLst>
                  <a:path extrusionOk="0" h="14269" w="26868">
                    <a:moveTo>
                      <a:pt x="25802" y="1"/>
                    </a:moveTo>
                    <a:lnTo>
                      <a:pt x="1" y="2473"/>
                    </a:lnTo>
                    <a:lnTo>
                      <a:pt x="985" y="14268"/>
                    </a:lnTo>
                    <a:lnTo>
                      <a:pt x="26867" y="11073"/>
                    </a:lnTo>
                    <a:lnTo>
                      <a:pt x="258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5"/>
              <p:cNvSpPr/>
              <p:nvPr/>
            </p:nvSpPr>
            <p:spPr>
              <a:xfrm>
                <a:off x="4031025" y="3268425"/>
                <a:ext cx="290400" cy="267800"/>
              </a:xfrm>
              <a:custGeom>
                <a:rect b="b" l="l" r="r" t="t"/>
                <a:pathLst>
                  <a:path extrusionOk="0" h="10712" w="11616">
                    <a:moveTo>
                      <a:pt x="9486" y="1"/>
                    </a:moveTo>
                    <a:lnTo>
                      <a:pt x="1" y="1166"/>
                    </a:lnTo>
                    <a:lnTo>
                      <a:pt x="784" y="10711"/>
                    </a:lnTo>
                    <a:lnTo>
                      <a:pt x="11616" y="9566"/>
                    </a:lnTo>
                    <a:lnTo>
                      <a:pt x="94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5"/>
              <p:cNvSpPr/>
              <p:nvPr/>
            </p:nvSpPr>
            <p:spPr>
              <a:xfrm>
                <a:off x="4006925" y="2116500"/>
                <a:ext cx="646575" cy="373275"/>
              </a:xfrm>
              <a:custGeom>
                <a:rect b="b" l="l" r="r" t="t"/>
                <a:pathLst>
                  <a:path extrusionOk="0" h="14931" w="25863">
                    <a:moveTo>
                      <a:pt x="2291" y="0"/>
                    </a:moveTo>
                    <a:lnTo>
                      <a:pt x="0" y="13263"/>
                    </a:lnTo>
                    <a:lnTo>
                      <a:pt x="24054" y="14931"/>
                    </a:lnTo>
                    <a:lnTo>
                      <a:pt x="23491" y="9163"/>
                    </a:lnTo>
                    <a:lnTo>
                      <a:pt x="25862" y="643"/>
                    </a:lnTo>
                    <a:lnTo>
                      <a:pt x="24235" y="121"/>
                    </a:lnTo>
                    <a:lnTo>
                      <a:pt x="3979" y="121"/>
                    </a:lnTo>
                    <a:lnTo>
                      <a:pt x="22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5"/>
              <p:cNvSpPr/>
              <p:nvPr/>
            </p:nvSpPr>
            <p:spPr>
              <a:xfrm>
                <a:off x="4134525" y="1770350"/>
                <a:ext cx="465725" cy="288400"/>
              </a:xfrm>
              <a:custGeom>
                <a:rect b="b" l="l" r="r" t="t"/>
                <a:pathLst>
                  <a:path extrusionOk="0" h="11536" w="18629">
                    <a:moveTo>
                      <a:pt x="0" y="1"/>
                    </a:moveTo>
                    <a:lnTo>
                      <a:pt x="2814" y="11535"/>
                    </a:lnTo>
                    <a:lnTo>
                      <a:pt x="18628" y="11535"/>
                    </a:lnTo>
                    <a:lnTo>
                      <a:pt x="18628" y="11234"/>
                    </a:lnTo>
                    <a:cubicBezTo>
                      <a:pt x="17985" y="10591"/>
                      <a:pt x="17322" y="9968"/>
                      <a:pt x="16639" y="9365"/>
                    </a:cubicBezTo>
                    <a:lnTo>
                      <a:pt x="4180" y="8903"/>
                    </a:lnTo>
                    <a:lnTo>
                      <a:pt x="2251" y="764"/>
                    </a:lnTo>
                    <a:cubicBezTo>
                      <a:pt x="1507" y="483"/>
                      <a:pt x="764" y="24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5"/>
              <p:cNvSpPr/>
              <p:nvPr/>
            </p:nvSpPr>
            <p:spPr>
              <a:xfrm>
                <a:off x="3083050" y="1817075"/>
                <a:ext cx="265775" cy="185400"/>
              </a:xfrm>
              <a:custGeom>
                <a:rect b="b" l="l" r="r" t="t"/>
                <a:pathLst>
                  <a:path extrusionOk="0" h="7416" w="10631">
                    <a:moveTo>
                      <a:pt x="10611" y="0"/>
                    </a:moveTo>
                    <a:lnTo>
                      <a:pt x="10611" y="0"/>
                    </a:lnTo>
                    <a:cubicBezTo>
                      <a:pt x="6793" y="1709"/>
                      <a:pt x="3216" y="3939"/>
                      <a:pt x="1" y="6612"/>
                    </a:cubicBezTo>
                    <a:lnTo>
                      <a:pt x="10591" y="7415"/>
                    </a:lnTo>
                    <a:cubicBezTo>
                      <a:pt x="10611" y="5949"/>
                      <a:pt x="10631" y="3236"/>
                      <a:pt x="106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5"/>
              <p:cNvSpPr/>
              <p:nvPr/>
            </p:nvSpPr>
            <p:spPr>
              <a:xfrm>
                <a:off x="3823050" y="1721625"/>
                <a:ext cx="356700" cy="337125"/>
              </a:xfrm>
              <a:custGeom>
                <a:rect b="b" l="l" r="r" t="t"/>
                <a:pathLst>
                  <a:path extrusionOk="0" h="13485" w="14268">
                    <a:moveTo>
                      <a:pt x="0" y="0"/>
                    </a:moveTo>
                    <a:lnTo>
                      <a:pt x="201" y="12660"/>
                    </a:lnTo>
                    <a:lnTo>
                      <a:pt x="11455" y="13484"/>
                    </a:lnTo>
                    <a:lnTo>
                      <a:pt x="14268" y="13484"/>
                    </a:lnTo>
                    <a:lnTo>
                      <a:pt x="11394" y="1648"/>
                    </a:lnTo>
                    <a:cubicBezTo>
                      <a:pt x="7677" y="603"/>
                      <a:pt x="3839" y="41"/>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5"/>
              <p:cNvSpPr/>
              <p:nvPr/>
            </p:nvSpPr>
            <p:spPr>
              <a:xfrm>
                <a:off x="3612050" y="1721125"/>
                <a:ext cx="204000" cy="316025"/>
              </a:xfrm>
              <a:custGeom>
                <a:rect b="b" l="l" r="r" t="t"/>
                <a:pathLst>
                  <a:path extrusionOk="0" h="12641" w="8160">
                    <a:moveTo>
                      <a:pt x="7697" y="0"/>
                    </a:moveTo>
                    <a:cubicBezTo>
                      <a:pt x="5125" y="0"/>
                      <a:pt x="2553" y="221"/>
                      <a:pt x="1" y="663"/>
                    </a:cubicBezTo>
                    <a:lnTo>
                      <a:pt x="1" y="12037"/>
                    </a:lnTo>
                    <a:lnTo>
                      <a:pt x="8159" y="12640"/>
                    </a:lnTo>
                    <a:lnTo>
                      <a:pt x="79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5"/>
              <p:cNvSpPr/>
              <p:nvPr/>
            </p:nvSpPr>
            <p:spPr>
              <a:xfrm>
                <a:off x="3359350" y="1744225"/>
                <a:ext cx="216050" cy="274825"/>
              </a:xfrm>
              <a:custGeom>
                <a:rect b="b" l="l" r="r" t="t"/>
                <a:pathLst>
                  <a:path extrusionOk="0" h="10993" w="8642">
                    <a:moveTo>
                      <a:pt x="8642" y="1"/>
                    </a:moveTo>
                    <a:cubicBezTo>
                      <a:pt x="5688" y="624"/>
                      <a:pt x="2814" y="1528"/>
                      <a:pt x="61" y="2714"/>
                    </a:cubicBezTo>
                    <a:cubicBezTo>
                      <a:pt x="61" y="5909"/>
                      <a:pt x="61" y="8762"/>
                      <a:pt x="1" y="10350"/>
                    </a:cubicBezTo>
                    <a:lnTo>
                      <a:pt x="8642" y="10993"/>
                    </a:lnTo>
                    <a:lnTo>
                      <a:pt x="86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5"/>
              <p:cNvSpPr/>
              <p:nvPr/>
            </p:nvSpPr>
            <p:spPr>
              <a:xfrm>
                <a:off x="4280200" y="3217700"/>
                <a:ext cx="422525" cy="288875"/>
              </a:xfrm>
              <a:custGeom>
                <a:rect b="b" l="l" r="r" t="t"/>
                <a:pathLst>
                  <a:path extrusionOk="0" h="11555" w="16901">
                    <a:moveTo>
                      <a:pt x="15936" y="0"/>
                    </a:moveTo>
                    <a:lnTo>
                      <a:pt x="1" y="1969"/>
                    </a:lnTo>
                    <a:lnTo>
                      <a:pt x="2131" y="11555"/>
                    </a:lnTo>
                    <a:lnTo>
                      <a:pt x="16901" y="10007"/>
                    </a:lnTo>
                    <a:lnTo>
                      <a:pt x="159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5"/>
              <p:cNvSpPr/>
              <p:nvPr/>
            </p:nvSpPr>
            <p:spPr>
              <a:xfrm>
                <a:off x="4655975" y="2172250"/>
                <a:ext cx="222075" cy="336125"/>
              </a:xfrm>
              <a:custGeom>
                <a:rect b="b" l="l" r="r" t="t"/>
                <a:pathLst>
                  <a:path extrusionOk="0" h="13445" w="8883">
                    <a:moveTo>
                      <a:pt x="1990" y="1"/>
                    </a:moveTo>
                    <a:lnTo>
                      <a:pt x="1" y="7154"/>
                    </a:lnTo>
                    <a:lnTo>
                      <a:pt x="564" y="12861"/>
                    </a:lnTo>
                    <a:lnTo>
                      <a:pt x="8883" y="13444"/>
                    </a:lnTo>
                    <a:cubicBezTo>
                      <a:pt x="7356" y="8601"/>
                      <a:pt x="5025" y="4060"/>
                      <a:pt x="19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5"/>
              <p:cNvSpPr/>
              <p:nvPr/>
            </p:nvSpPr>
            <p:spPr>
              <a:xfrm>
                <a:off x="4709225" y="2878575"/>
                <a:ext cx="208025" cy="560175"/>
              </a:xfrm>
              <a:custGeom>
                <a:rect b="b" l="l" r="r" t="t"/>
                <a:pathLst>
                  <a:path extrusionOk="0" h="22407" w="8321">
                    <a:moveTo>
                      <a:pt x="8320" y="1"/>
                    </a:moveTo>
                    <a:lnTo>
                      <a:pt x="1" y="785"/>
                    </a:lnTo>
                    <a:lnTo>
                      <a:pt x="2091" y="22407"/>
                    </a:lnTo>
                    <a:cubicBezTo>
                      <a:pt x="5266" y="17323"/>
                      <a:pt x="7356" y="11636"/>
                      <a:pt x="8280" y="5728"/>
                    </a:cubicBezTo>
                    <a:lnTo>
                      <a:pt x="83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5"/>
              <p:cNvSpPr/>
              <p:nvPr/>
            </p:nvSpPr>
            <p:spPr>
              <a:xfrm>
                <a:off x="4673575" y="2530950"/>
                <a:ext cx="244175" cy="343150"/>
              </a:xfrm>
              <a:custGeom>
                <a:rect b="b" l="l" r="r" t="t"/>
                <a:pathLst>
                  <a:path extrusionOk="0" h="13726" w="9767">
                    <a:moveTo>
                      <a:pt x="0" y="0"/>
                    </a:moveTo>
                    <a:lnTo>
                      <a:pt x="1326" y="13725"/>
                    </a:lnTo>
                    <a:lnTo>
                      <a:pt x="9726" y="12921"/>
                    </a:lnTo>
                    <a:lnTo>
                      <a:pt x="9766" y="5989"/>
                    </a:lnTo>
                    <a:cubicBezTo>
                      <a:pt x="9485" y="4180"/>
                      <a:pt x="9103" y="2372"/>
                      <a:pt x="8621" y="583"/>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5"/>
              <p:cNvSpPr/>
              <p:nvPr/>
            </p:nvSpPr>
            <p:spPr>
              <a:xfrm>
                <a:off x="2693725" y="2039125"/>
                <a:ext cx="564175" cy="678725"/>
              </a:xfrm>
              <a:custGeom>
                <a:rect b="b" l="l" r="r" t="t"/>
                <a:pathLst>
                  <a:path extrusionOk="0" h="27149" w="22567">
                    <a:moveTo>
                      <a:pt x="13062" y="0"/>
                    </a:moveTo>
                    <a:cubicBezTo>
                      <a:pt x="12238" y="784"/>
                      <a:pt x="11454" y="1608"/>
                      <a:pt x="10711" y="2452"/>
                    </a:cubicBezTo>
                    <a:lnTo>
                      <a:pt x="10711" y="12942"/>
                    </a:lnTo>
                    <a:lnTo>
                      <a:pt x="2974" y="14710"/>
                    </a:lnTo>
                    <a:cubicBezTo>
                      <a:pt x="1567" y="18005"/>
                      <a:pt x="563" y="21462"/>
                      <a:pt x="0" y="25019"/>
                    </a:cubicBezTo>
                    <a:lnTo>
                      <a:pt x="0" y="27149"/>
                    </a:lnTo>
                    <a:lnTo>
                      <a:pt x="22567" y="23029"/>
                    </a:lnTo>
                    <a:lnTo>
                      <a:pt x="21401" y="623"/>
                    </a:lnTo>
                    <a:lnTo>
                      <a:pt x="130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5"/>
              <p:cNvSpPr/>
              <p:nvPr/>
            </p:nvSpPr>
            <p:spPr>
              <a:xfrm>
                <a:off x="3292050" y="3277975"/>
                <a:ext cx="3525" cy="8050"/>
              </a:xfrm>
              <a:custGeom>
                <a:rect b="b" l="l" r="r" t="t"/>
                <a:pathLst>
                  <a:path extrusionOk="0" h="322" w="141">
                    <a:moveTo>
                      <a:pt x="0" y="0"/>
                    </a:moveTo>
                    <a:lnTo>
                      <a:pt x="20" y="322"/>
                    </a:lnTo>
                    <a:lnTo>
                      <a:pt x="141" y="242"/>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5"/>
              <p:cNvSpPr/>
              <p:nvPr/>
            </p:nvSpPr>
            <p:spPr>
              <a:xfrm>
                <a:off x="3285000" y="3007700"/>
                <a:ext cx="31175" cy="27150"/>
              </a:xfrm>
              <a:custGeom>
                <a:rect b="b" l="l" r="r" t="t"/>
                <a:pathLst>
                  <a:path extrusionOk="0" h="1086" w="1247">
                    <a:moveTo>
                      <a:pt x="1186" y="0"/>
                    </a:moveTo>
                    <a:lnTo>
                      <a:pt x="1" y="121"/>
                    </a:lnTo>
                    <a:lnTo>
                      <a:pt x="101" y="1086"/>
                    </a:lnTo>
                    <a:lnTo>
                      <a:pt x="1247" y="985"/>
                    </a:lnTo>
                    <a:lnTo>
                      <a:pt x="11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15"/>
            <p:cNvGrpSpPr/>
            <p:nvPr/>
          </p:nvGrpSpPr>
          <p:grpSpPr>
            <a:xfrm>
              <a:off x="3608337" y="1635887"/>
              <a:ext cx="1952420" cy="2380513"/>
              <a:chOff x="2963500" y="1789450"/>
              <a:chExt cx="1704575" cy="2078325"/>
            </a:xfrm>
          </p:grpSpPr>
          <p:sp>
            <p:nvSpPr>
              <p:cNvPr id="391" name="Google Shape;391;p15"/>
              <p:cNvSpPr/>
              <p:nvPr/>
            </p:nvSpPr>
            <p:spPr>
              <a:xfrm>
                <a:off x="4023000" y="2537475"/>
                <a:ext cx="594325" cy="362225"/>
              </a:xfrm>
              <a:custGeom>
                <a:rect b="b" l="l" r="r" t="t"/>
                <a:pathLst>
                  <a:path extrusionOk="0" h="14489" w="23773">
                    <a:moveTo>
                      <a:pt x="1327" y="1"/>
                    </a:moveTo>
                    <a:lnTo>
                      <a:pt x="0" y="3638"/>
                    </a:lnTo>
                    <a:lnTo>
                      <a:pt x="724" y="14489"/>
                    </a:lnTo>
                    <a:lnTo>
                      <a:pt x="23773" y="11756"/>
                    </a:lnTo>
                    <a:lnTo>
                      <a:pt x="22547" y="1327"/>
                    </a:lnTo>
                    <a:lnTo>
                      <a:pt x="1327"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5"/>
              <p:cNvSpPr/>
              <p:nvPr/>
            </p:nvSpPr>
            <p:spPr>
              <a:xfrm>
                <a:off x="4191300" y="1789450"/>
                <a:ext cx="359725" cy="215025"/>
              </a:xfrm>
              <a:custGeom>
                <a:rect b="b" l="l" r="r" t="t"/>
                <a:pathLst>
                  <a:path extrusionOk="0" h="8601" w="14389">
                    <a:moveTo>
                      <a:pt x="0" y="0"/>
                    </a:moveTo>
                    <a:lnTo>
                      <a:pt x="1929" y="8139"/>
                    </a:lnTo>
                    <a:lnTo>
                      <a:pt x="14388" y="8601"/>
                    </a:lnTo>
                    <a:cubicBezTo>
                      <a:pt x="10168" y="4863"/>
                      <a:pt x="5285" y="1929"/>
                      <a:pt x="0" y="0"/>
                    </a:cubicBez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5"/>
              <p:cNvSpPr/>
              <p:nvPr/>
            </p:nvSpPr>
            <p:spPr>
              <a:xfrm>
                <a:off x="2963500" y="3364375"/>
                <a:ext cx="335100" cy="487825"/>
              </a:xfrm>
              <a:custGeom>
                <a:rect b="b" l="l" r="r" t="t"/>
                <a:pathLst>
                  <a:path extrusionOk="0" h="19513" w="13404">
                    <a:moveTo>
                      <a:pt x="12077" y="1"/>
                    </a:moveTo>
                    <a:lnTo>
                      <a:pt x="0" y="6431"/>
                    </a:lnTo>
                    <a:cubicBezTo>
                      <a:pt x="20" y="6572"/>
                      <a:pt x="40" y="7677"/>
                      <a:pt x="40" y="9244"/>
                    </a:cubicBezTo>
                    <a:cubicBezTo>
                      <a:pt x="3818" y="13464"/>
                      <a:pt x="8339" y="16941"/>
                      <a:pt x="13403" y="19513"/>
                    </a:cubicBezTo>
                    <a:lnTo>
                      <a:pt x="12077"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5"/>
              <p:cNvSpPr/>
              <p:nvPr/>
            </p:nvSpPr>
            <p:spPr>
              <a:xfrm>
                <a:off x="4082775" y="3531175"/>
                <a:ext cx="585300" cy="336600"/>
              </a:xfrm>
              <a:custGeom>
                <a:rect b="b" l="l" r="r" t="t"/>
                <a:pathLst>
                  <a:path extrusionOk="0" h="13464" w="23412">
                    <a:moveTo>
                      <a:pt x="23411" y="0"/>
                    </a:moveTo>
                    <a:lnTo>
                      <a:pt x="1" y="3014"/>
                    </a:lnTo>
                    <a:lnTo>
                      <a:pt x="724" y="13464"/>
                    </a:lnTo>
                    <a:lnTo>
                      <a:pt x="9646" y="12560"/>
                    </a:lnTo>
                    <a:cubicBezTo>
                      <a:pt x="14911" y="9807"/>
                      <a:pt x="19593" y="6029"/>
                      <a:pt x="23411" y="1467"/>
                    </a:cubicBezTo>
                    <a:lnTo>
                      <a:pt x="23411" y="0"/>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5" name="Google Shape;395;p15"/>
          <p:cNvGrpSpPr/>
          <p:nvPr/>
        </p:nvGrpSpPr>
        <p:grpSpPr>
          <a:xfrm>
            <a:off x="183800" y="1087150"/>
            <a:ext cx="4131176" cy="3227226"/>
            <a:chOff x="183800" y="1087150"/>
            <a:chExt cx="4131176" cy="3227226"/>
          </a:xfrm>
        </p:grpSpPr>
        <p:grpSp>
          <p:nvGrpSpPr>
            <p:cNvPr id="396" name="Google Shape;396;p15"/>
            <p:cNvGrpSpPr/>
            <p:nvPr/>
          </p:nvGrpSpPr>
          <p:grpSpPr>
            <a:xfrm>
              <a:off x="183800" y="1789450"/>
              <a:ext cx="4131176" cy="2524926"/>
              <a:chOff x="260675" y="990175"/>
              <a:chExt cx="4131176" cy="2524926"/>
            </a:xfrm>
          </p:grpSpPr>
          <p:sp>
            <p:nvSpPr>
              <p:cNvPr id="397" name="Google Shape;397;p15"/>
              <p:cNvSpPr/>
              <p:nvPr/>
            </p:nvSpPr>
            <p:spPr>
              <a:xfrm>
                <a:off x="3788550" y="990175"/>
                <a:ext cx="603300" cy="861961"/>
              </a:xfrm>
              <a:custGeom>
                <a:rect b="b" l="l" r="r" t="t"/>
                <a:pathLst>
                  <a:path extrusionOk="0" h="10309" w="7215">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15"/>
              <p:cNvGrpSpPr/>
              <p:nvPr/>
            </p:nvGrpSpPr>
            <p:grpSpPr>
              <a:xfrm>
                <a:off x="260675" y="2095725"/>
                <a:ext cx="2368800" cy="1419376"/>
                <a:chOff x="260675" y="2095725"/>
                <a:chExt cx="2368800" cy="1419376"/>
              </a:xfrm>
            </p:grpSpPr>
            <p:sp>
              <p:nvSpPr>
                <p:cNvPr id="399" name="Google Shape;399;p15"/>
                <p:cNvSpPr txBox="1"/>
                <p:nvPr/>
              </p:nvSpPr>
              <p:spPr>
                <a:xfrm>
                  <a:off x="260675" y="2316001"/>
                  <a:ext cx="2368800" cy="11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Fira Sans"/>
                      <a:ea typeface="Fira Sans"/>
                      <a:cs typeface="Fira Sans"/>
                      <a:sym typeface="Fira Sans"/>
                    </a:rPr>
                    <a:t>Data Scientist/Αnalyst Mathematics</a:t>
                  </a:r>
                  <a:endParaRPr>
                    <a:solidFill>
                      <a:schemeClr val="dk1"/>
                    </a:solidFill>
                    <a:latin typeface="Fira Sans"/>
                    <a:ea typeface="Fira Sans"/>
                    <a:cs typeface="Fira Sans"/>
                    <a:sym typeface="Fira Sans"/>
                  </a:endParaRPr>
                </a:p>
              </p:txBody>
            </p:sp>
            <p:sp>
              <p:nvSpPr>
                <p:cNvPr id="400" name="Google Shape;400;p15"/>
                <p:cNvSpPr txBox="1"/>
                <p:nvPr/>
              </p:nvSpPr>
              <p:spPr>
                <a:xfrm>
                  <a:off x="260675" y="2095725"/>
                  <a:ext cx="2368800" cy="3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Fira Sans Medium"/>
                      <a:ea typeface="Fira Sans Medium"/>
                      <a:cs typeface="Fira Sans Medium"/>
                      <a:sym typeface="Fira Sans Medium"/>
                    </a:rPr>
                    <a:t>Marios Gravias</a:t>
                  </a:r>
                  <a:endParaRPr sz="2000">
                    <a:solidFill>
                      <a:schemeClr val="accent2"/>
                    </a:solidFill>
                    <a:latin typeface="Fira Sans Medium"/>
                    <a:ea typeface="Fira Sans Medium"/>
                    <a:cs typeface="Fira Sans Medium"/>
                    <a:sym typeface="Fira Sans Medium"/>
                  </a:endParaRPr>
                </a:p>
              </p:txBody>
            </p:sp>
          </p:grpSp>
        </p:grpSp>
        <p:pic>
          <p:nvPicPr>
            <p:cNvPr id="401" name="Google Shape;401;p15"/>
            <p:cNvPicPr preferRelativeResize="0"/>
            <p:nvPr/>
          </p:nvPicPr>
          <p:blipFill>
            <a:blip r:embed="rId3">
              <a:alphaModFix/>
            </a:blip>
            <a:stretch>
              <a:fillRect/>
            </a:stretch>
          </p:blipFill>
          <p:spPr>
            <a:xfrm>
              <a:off x="533900" y="1087150"/>
              <a:ext cx="1668600" cy="1668600"/>
            </a:xfrm>
            <a:prstGeom prst="ellipse">
              <a:avLst/>
            </a:prstGeom>
            <a:noFill/>
            <a:ln>
              <a:noFill/>
            </a:ln>
          </p:spPr>
        </p:pic>
      </p:grpSp>
      <p:sp>
        <p:nvSpPr>
          <p:cNvPr id="402" name="Google Shape;402;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03" name="Google Shape;403;p15"/>
          <p:cNvGrpSpPr/>
          <p:nvPr/>
        </p:nvGrpSpPr>
        <p:grpSpPr>
          <a:xfrm>
            <a:off x="4848525" y="1087150"/>
            <a:ext cx="4207000" cy="3265188"/>
            <a:chOff x="4848525" y="1087150"/>
            <a:chExt cx="4207000" cy="3265188"/>
          </a:xfrm>
        </p:grpSpPr>
        <p:grpSp>
          <p:nvGrpSpPr>
            <p:cNvPr id="404" name="Google Shape;404;p15"/>
            <p:cNvGrpSpPr/>
            <p:nvPr/>
          </p:nvGrpSpPr>
          <p:grpSpPr>
            <a:xfrm>
              <a:off x="4848525" y="2683837"/>
              <a:ext cx="4207000" cy="1668500"/>
              <a:chOff x="4730275" y="1884575"/>
              <a:chExt cx="4207000" cy="1668500"/>
            </a:xfrm>
          </p:grpSpPr>
          <p:grpSp>
            <p:nvGrpSpPr>
              <p:cNvPr id="405" name="Google Shape;405;p15"/>
              <p:cNvGrpSpPr/>
              <p:nvPr/>
            </p:nvGrpSpPr>
            <p:grpSpPr>
              <a:xfrm>
                <a:off x="6379175" y="2058700"/>
                <a:ext cx="2558100" cy="1494375"/>
                <a:chOff x="6379175" y="2058700"/>
                <a:chExt cx="2558100" cy="1494375"/>
              </a:xfrm>
            </p:grpSpPr>
            <p:sp>
              <p:nvSpPr>
                <p:cNvPr id="406" name="Google Shape;406;p15"/>
                <p:cNvSpPr txBox="1"/>
                <p:nvPr/>
              </p:nvSpPr>
              <p:spPr>
                <a:xfrm>
                  <a:off x="6549125" y="2353975"/>
                  <a:ext cx="2218200" cy="11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Fira Sans"/>
                      <a:ea typeface="Fira Sans"/>
                      <a:cs typeface="Fira Sans"/>
                      <a:sym typeface="Fira Sans"/>
                    </a:rPr>
                    <a:t>Data Scientist/Analyst  Mechanical Engineering</a:t>
                  </a:r>
                  <a:endParaRPr>
                    <a:solidFill>
                      <a:schemeClr val="dk1"/>
                    </a:solidFill>
                    <a:latin typeface="Fira Sans"/>
                    <a:ea typeface="Fira Sans"/>
                    <a:cs typeface="Fira Sans"/>
                    <a:sym typeface="Fira Sans"/>
                  </a:endParaRPr>
                </a:p>
              </p:txBody>
            </p:sp>
            <p:sp>
              <p:nvSpPr>
                <p:cNvPr id="407" name="Google Shape;407;p15"/>
                <p:cNvSpPr txBox="1"/>
                <p:nvPr/>
              </p:nvSpPr>
              <p:spPr>
                <a:xfrm>
                  <a:off x="6379175" y="2058700"/>
                  <a:ext cx="2558100" cy="38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Fira Sans Medium"/>
                      <a:ea typeface="Fira Sans Medium"/>
                      <a:cs typeface="Fira Sans Medium"/>
                      <a:sym typeface="Fira Sans Medium"/>
                    </a:rPr>
                    <a:t>Tilemachos Tragakis</a:t>
                  </a:r>
                  <a:endParaRPr sz="2000">
                    <a:solidFill>
                      <a:schemeClr val="accent5"/>
                    </a:solidFill>
                    <a:latin typeface="Fira Sans Medium"/>
                    <a:ea typeface="Fira Sans Medium"/>
                    <a:cs typeface="Fira Sans Medium"/>
                    <a:sym typeface="Fira Sans Medium"/>
                  </a:endParaRPr>
                </a:p>
              </p:txBody>
            </p:sp>
          </p:grpSp>
          <p:sp>
            <p:nvSpPr>
              <p:cNvPr id="408" name="Google Shape;408;p15"/>
              <p:cNvSpPr/>
              <p:nvPr/>
            </p:nvSpPr>
            <p:spPr>
              <a:xfrm>
                <a:off x="4730275" y="1884575"/>
                <a:ext cx="603300" cy="861961"/>
              </a:xfrm>
              <a:custGeom>
                <a:rect b="b" l="l" r="r" t="t"/>
                <a:pathLst>
                  <a:path extrusionOk="0" h="10309" w="7215">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9" name="Google Shape;409;p15"/>
            <p:cNvPicPr preferRelativeResize="0"/>
            <p:nvPr/>
          </p:nvPicPr>
          <p:blipFill>
            <a:blip r:embed="rId4">
              <a:alphaModFix/>
            </a:blip>
            <a:stretch>
              <a:fillRect/>
            </a:stretch>
          </p:blipFill>
          <p:spPr>
            <a:xfrm>
              <a:off x="6888175" y="1087150"/>
              <a:ext cx="1668600" cy="16686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403"/>
                                        </p:tgtEl>
                                        <p:attrNameLst>
                                          <p:attrName>style.visibility</p:attrName>
                                        </p:attrNameLst>
                                      </p:cBhvr>
                                      <p:to>
                                        <p:strVal val="visible"/>
                                      </p:to>
                                    </p:set>
                                    <p:anim calcmode="lin" valueType="num">
                                      <p:cBhvr additive="base">
                                        <p:cTn dur="1500"/>
                                        <p:tgtEl>
                                          <p:spTgt spid="40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95"/>
                                        </p:tgtEl>
                                        <p:attrNameLst>
                                          <p:attrName>style.visibility</p:attrName>
                                        </p:attrNameLst>
                                      </p:cBhvr>
                                      <p:to>
                                        <p:strVal val="visible"/>
                                      </p:to>
                                    </p:set>
                                    <p:anim calcmode="lin" valueType="num">
                                      <p:cBhvr additive="base">
                                        <p:cTn dur="1500"/>
                                        <p:tgtEl>
                                          <p:spTgt spid="39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6"/>
          <p:cNvSpPr txBox="1"/>
          <p:nvPr>
            <p:ph type="title"/>
          </p:nvPr>
        </p:nvSpPr>
        <p:spPr>
          <a:xfrm>
            <a:off x="665825" y="571500"/>
            <a:ext cx="4892400" cy="38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solidFill>
                  <a:schemeClr val="accent6"/>
                </a:solidFill>
              </a:rPr>
              <a:t>Scope</a:t>
            </a:r>
            <a:endParaRPr sz="2600">
              <a:solidFill>
                <a:schemeClr val="accent6"/>
              </a:solidFill>
            </a:endParaRPr>
          </a:p>
        </p:txBody>
      </p:sp>
      <p:sp>
        <p:nvSpPr>
          <p:cNvPr id="415" name="Google Shape;415;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6" name="Google Shape;416;p16"/>
          <p:cNvSpPr txBox="1"/>
          <p:nvPr/>
        </p:nvSpPr>
        <p:spPr>
          <a:xfrm>
            <a:off x="682400" y="1933575"/>
            <a:ext cx="6901800" cy="218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600">
              <a:solidFill>
                <a:schemeClr val="accent6"/>
              </a:solidFill>
              <a:latin typeface="Fira Sans"/>
              <a:ea typeface="Fira Sans"/>
              <a:cs typeface="Fira Sans"/>
              <a:sym typeface="Fira Sans"/>
            </a:endParaRPr>
          </a:p>
          <a:p>
            <a:pPr indent="0" lvl="0" marL="0" rtl="0" algn="l">
              <a:spcBef>
                <a:spcPts val="0"/>
              </a:spcBef>
              <a:spcAft>
                <a:spcPts val="0"/>
              </a:spcAft>
              <a:buClr>
                <a:schemeClr val="dk1"/>
              </a:buClr>
              <a:buSzPts val="1100"/>
              <a:buFont typeface="Arial"/>
              <a:buNone/>
            </a:pPr>
            <a:r>
              <a:rPr lang="en" sz="2600">
                <a:solidFill>
                  <a:schemeClr val="accent6"/>
                </a:solidFill>
                <a:latin typeface="Fira Sans Extra Condensed Medium"/>
                <a:ea typeface="Fira Sans Extra Condensed Medium"/>
                <a:cs typeface="Fira Sans Extra Condensed Medium"/>
                <a:sym typeface="Fira Sans Extra Condensed Medium"/>
              </a:rPr>
              <a:t>Objectives</a:t>
            </a:r>
            <a:endParaRPr sz="2600">
              <a:solidFill>
                <a:schemeClr val="accent6"/>
              </a:solidFill>
              <a:latin typeface="Fira Sans Extra Condensed Medium"/>
              <a:ea typeface="Fira Sans Extra Condensed Medium"/>
              <a:cs typeface="Fira Sans Extra Condensed Medium"/>
              <a:sym typeface="Fira Sans Extra Condensed Medium"/>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accent6"/>
              </a:solidFill>
              <a:latin typeface="Fira Sans"/>
              <a:ea typeface="Fira Sans"/>
              <a:cs typeface="Fira Sans"/>
              <a:sym typeface="Fira Sans"/>
            </a:endParaRPr>
          </a:p>
          <a:p>
            <a:pPr indent="-330200" lvl="0" marL="457200" rtl="0" algn="l">
              <a:lnSpc>
                <a:spcPct val="115000"/>
              </a:lnSpc>
              <a:spcBef>
                <a:spcPts val="0"/>
              </a:spcBef>
              <a:spcAft>
                <a:spcPts val="0"/>
              </a:spcAft>
              <a:buClr>
                <a:schemeClr val="accent6"/>
              </a:buClr>
              <a:buSzPts val="1600"/>
              <a:buFont typeface="Fira Sans"/>
              <a:buChar char="●"/>
            </a:pPr>
            <a:r>
              <a:rPr lang="en" sz="1600">
                <a:solidFill>
                  <a:schemeClr val="accent6"/>
                </a:solidFill>
                <a:latin typeface="Fira Sans"/>
                <a:ea typeface="Fira Sans"/>
                <a:cs typeface="Fira Sans"/>
                <a:sym typeface="Fira Sans"/>
              </a:rPr>
              <a:t>Within Subject metrics </a:t>
            </a:r>
            <a:r>
              <a:rPr lang="en" sz="1600">
                <a:solidFill>
                  <a:schemeClr val="lt1"/>
                </a:solidFill>
                <a:highlight>
                  <a:schemeClr val="accent4"/>
                </a:highlight>
                <a:latin typeface="Fira Sans"/>
                <a:ea typeface="Fira Sans"/>
                <a:cs typeface="Fira Sans"/>
                <a:sym typeface="Fira Sans"/>
              </a:rPr>
              <a:t>modelling movement</a:t>
            </a:r>
            <a:r>
              <a:rPr lang="en" sz="1600">
                <a:solidFill>
                  <a:schemeClr val="accent6"/>
                </a:solidFill>
                <a:latin typeface="Fira Sans"/>
                <a:ea typeface="Fira Sans"/>
                <a:cs typeface="Fira Sans"/>
                <a:sym typeface="Fira Sans"/>
              </a:rPr>
              <a:t>, social life and </a:t>
            </a:r>
            <a:r>
              <a:rPr lang="en" sz="1600">
                <a:solidFill>
                  <a:schemeClr val="accent6"/>
                </a:solidFill>
                <a:highlight>
                  <a:schemeClr val="lt1"/>
                </a:highlight>
                <a:latin typeface="Fira Sans"/>
                <a:ea typeface="Fira Sans"/>
                <a:cs typeface="Fira Sans"/>
                <a:sym typeface="Fira Sans"/>
              </a:rPr>
              <a:t>behavioral patterns</a:t>
            </a:r>
            <a:r>
              <a:rPr lang="en" sz="1600">
                <a:solidFill>
                  <a:schemeClr val="accent6"/>
                </a:solidFill>
                <a:latin typeface="Fira Sans"/>
                <a:ea typeface="Fira Sans"/>
                <a:cs typeface="Fira Sans"/>
                <a:sym typeface="Fira Sans"/>
              </a:rPr>
              <a:t> across time.</a:t>
            </a:r>
            <a:endParaRPr sz="1600">
              <a:solidFill>
                <a:schemeClr val="accent6"/>
              </a:solidFill>
              <a:latin typeface="Fira Sans"/>
              <a:ea typeface="Fira Sans"/>
              <a:cs typeface="Fira Sans"/>
              <a:sym typeface="Fira Sans"/>
            </a:endParaRPr>
          </a:p>
          <a:p>
            <a:pPr indent="0" lvl="0" marL="0" rtl="0" algn="l">
              <a:lnSpc>
                <a:spcPct val="100000"/>
              </a:lnSpc>
              <a:spcBef>
                <a:spcPts val="0"/>
              </a:spcBef>
              <a:spcAft>
                <a:spcPts val="0"/>
              </a:spcAft>
              <a:buNone/>
            </a:pPr>
            <a:r>
              <a:t/>
            </a:r>
            <a:endParaRPr sz="1600">
              <a:solidFill>
                <a:schemeClr val="accent6"/>
              </a:solidFill>
              <a:latin typeface="Fira Sans"/>
              <a:ea typeface="Fira Sans"/>
              <a:cs typeface="Fira Sans"/>
              <a:sym typeface="Fira Sans"/>
            </a:endParaRPr>
          </a:p>
          <a:p>
            <a:pPr indent="-330200" lvl="0" marL="457200" rtl="0" algn="l">
              <a:lnSpc>
                <a:spcPct val="115000"/>
              </a:lnSpc>
              <a:spcBef>
                <a:spcPts val="0"/>
              </a:spcBef>
              <a:spcAft>
                <a:spcPts val="0"/>
              </a:spcAft>
              <a:buClr>
                <a:schemeClr val="accent6"/>
              </a:buClr>
              <a:buSzPts val="1600"/>
              <a:buFont typeface="Fira Sans"/>
              <a:buChar char="●"/>
            </a:pPr>
            <a:r>
              <a:rPr lang="en" sz="1600">
                <a:solidFill>
                  <a:schemeClr val="accent6"/>
                </a:solidFill>
                <a:latin typeface="Fira Sans"/>
                <a:ea typeface="Fira Sans"/>
                <a:cs typeface="Fira Sans"/>
                <a:sym typeface="Fira Sans"/>
              </a:rPr>
              <a:t>Fusion of external knowledge (e.g. socioeconomic) to model </a:t>
            </a:r>
            <a:r>
              <a:rPr lang="en" sz="1600">
                <a:solidFill>
                  <a:schemeClr val="lt1"/>
                </a:solidFill>
                <a:highlight>
                  <a:schemeClr val="accent3"/>
                </a:highlight>
                <a:latin typeface="Fira Sans"/>
                <a:ea typeface="Fira Sans"/>
                <a:cs typeface="Fira Sans"/>
                <a:sym typeface="Fira Sans"/>
              </a:rPr>
              <a:t>environmental factors</a:t>
            </a:r>
            <a:r>
              <a:rPr lang="en" sz="1600">
                <a:solidFill>
                  <a:schemeClr val="accent6"/>
                </a:solidFill>
                <a:latin typeface="Fira Sans"/>
                <a:ea typeface="Fira Sans"/>
                <a:cs typeface="Fira Sans"/>
                <a:sym typeface="Fira Sans"/>
              </a:rPr>
              <a:t> of micro-macro scale.</a:t>
            </a:r>
            <a:endParaRPr sz="1600">
              <a:solidFill>
                <a:schemeClr val="accent6"/>
              </a:solidFill>
              <a:latin typeface="Fira Sans"/>
              <a:ea typeface="Fira Sans"/>
              <a:cs typeface="Fira Sans"/>
              <a:sym typeface="Fira Sans"/>
            </a:endParaRPr>
          </a:p>
        </p:txBody>
      </p:sp>
      <p:grpSp>
        <p:nvGrpSpPr>
          <p:cNvPr id="417" name="Google Shape;417;p16"/>
          <p:cNvGrpSpPr/>
          <p:nvPr/>
        </p:nvGrpSpPr>
        <p:grpSpPr>
          <a:xfrm>
            <a:off x="7183823" y="797588"/>
            <a:ext cx="1687202" cy="3548318"/>
            <a:chOff x="7183823" y="797588"/>
            <a:chExt cx="1687202" cy="3548318"/>
          </a:xfrm>
        </p:grpSpPr>
        <p:grpSp>
          <p:nvGrpSpPr>
            <p:cNvPr id="418" name="Google Shape;418;p16"/>
            <p:cNvGrpSpPr/>
            <p:nvPr/>
          </p:nvGrpSpPr>
          <p:grpSpPr>
            <a:xfrm>
              <a:off x="7183823" y="797588"/>
              <a:ext cx="1687202" cy="3548318"/>
              <a:chOff x="3754823" y="1066875"/>
              <a:chExt cx="1687202" cy="3548318"/>
            </a:xfrm>
          </p:grpSpPr>
          <p:sp>
            <p:nvSpPr>
              <p:cNvPr id="419" name="Google Shape;419;p16"/>
              <p:cNvSpPr/>
              <p:nvPr/>
            </p:nvSpPr>
            <p:spPr>
              <a:xfrm rot="5400000">
                <a:off x="5323979" y="2435532"/>
                <a:ext cx="178465" cy="57629"/>
              </a:xfrm>
              <a:custGeom>
                <a:rect b="b" l="l" r="r" t="t"/>
                <a:pathLst>
                  <a:path extrusionOk="0" h="2252" w="6974">
                    <a:moveTo>
                      <a:pt x="1628" y="1"/>
                    </a:moveTo>
                    <a:cubicBezTo>
                      <a:pt x="744" y="1"/>
                      <a:pt x="1" y="744"/>
                      <a:pt x="21" y="1628"/>
                    </a:cubicBezTo>
                    <a:lnTo>
                      <a:pt x="21" y="2251"/>
                    </a:lnTo>
                    <a:lnTo>
                      <a:pt x="6974" y="2251"/>
                    </a:lnTo>
                    <a:lnTo>
                      <a:pt x="6974" y="825"/>
                    </a:lnTo>
                    <a:cubicBezTo>
                      <a:pt x="6974" y="362"/>
                      <a:pt x="6612" y="1"/>
                      <a:pt x="6170" y="1"/>
                    </a:cubicBezTo>
                    <a:close/>
                  </a:path>
                </a:pathLst>
              </a:custGeom>
              <a:solidFill>
                <a:srgbClr val="3C5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6"/>
              <p:cNvSpPr/>
              <p:nvPr/>
            </p:nvSpPr>
            <p:spPr>
              <a:xfrm rot="5400000">
                <a:off x="5323979" y="2623242"/>
                <a:ext cx="178465" cy="57629"/>
              </a:xfrm>
              <a:custGeom>
                <a:rect b="b" l="l" r="r" t="t"/>
                <a:pathLst>
                  <a:path extrusionOk="0" h="2252" w="6974">
                    <a:moveTo>
                      <a:pt x="824" y="1"/>
                    </a:moveTo>
                    <a:cubicBezTo>
                      <a:pt x="362" y="1"/>
                      <a:pt x="0" y="362"/>
                      <a:pt x="0" y="825"/>
                    </a:cubicBezTo>
                    <a:lnTo>
                      <a:pt x="0" y="2251"/>
                    </a:lnTo>
                    <a:lnTo>
                      <a:pt x="6973" y="2251"/>
                    </a:lnTo>
                    <a:lnTo>
                      <a:pt x="6973" y="1628"/>
                    </a:lnTo>
                    <a:cubicBezTo>
                      <a:pt x="6973" y="744"/>
                      <a:pt x="6250" y="1"/>
                      <a:pt x="5346" y="1"/>
                    </a:cubicBezTo>
                    <a:close/>
                  </a:path>
                </a:pathLst>
              </a:custGeom>
              <a:solidFill>
                <a:srgbClr val="3C5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6"/>
              <p:cNvSpPr/>
              <p:nvPr/>
            </p:nvSpPr>
            <p:spPr>
              <a:xfrm rot="5400000">
                <a:off x="3769460" y="2041126"/>
                <a:ext cx="1600296" cy="1599784"/>
              </a:xfrm>
              <a:custGeom>
                <a:rect b="b" l="l" r="r" t="t"/>
                <a:pathLst>
                  <a:path extrusionOk="0" h="62516" w="62536">
                    <a:moveTo>
                      <a:pt x="4059" y="0"/>
                    </a:moveTo>
                    <a:cubicBezTo>
                      <a:pt x="1809" y="0"/>
                      <a:pt x="0" y="1809"/>
                      <a:pt x="0" y="4039"/>
                    </a:cubicBezTo>
                    <a:lnTo>
                      <a:pt x="0" y="58476"/>
                    </a:lnTo>
                    <a:cubicBezTo>
                      <a:pt x="0" y="60727"/>
                      <a:pt x="1809" y="62515"/>
                      <a:pt x="4059" y="62515"/>
                    </a:cubicBezTo>
                    <a:lnTo>
                      <a:pt x="58476" y="62515"/>
                    </a:lnTo>
                    <a:cubicBezTo>
                      <a:pt x="60727" y="62515"/>
                      <a:pt x="62536" y="60727"/>
                      <a:pt x="62536" y="58476"/>
                    </a:cubicBezTo>
                    <a:lnTo>
                      <a:pt x="62536" y="4039"/>
                    </a:lnTo>
                    <a:cubicBezTo>
                      <a:pt x="62536" y="1809"/>
                      <a:pt x="60727" y="0"/>
                      <a:pt x="58476" y="0"/>
                    </a:cubicBezTo>
                    <a:close/>
                  </a:path>
                </a:pathLst>
              </a:custGeom>
              <a:solidFill>
                <a:srgbClr val="3C5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6"/>
              <p:cNvSpPr/>
              <p:nvPr/>
            </p:nvSpPr>
            <p:spPr>
              <a:xfrm rot="5400000">
                <a:off x="3754810" y="2026475"/>
                <a:ext cx="1629622" cy="1629597"/>
              </a:xfrm>
              <a:custGeom>
                <a:rect b="b" l="l" r="r" t="t"/>
                <a:pathLst>
                  <a:path extrusionOk="0" h="63681" w="63682">
                    <a:moveTo>
                      <a:pt x="59059" y="1146"/>
                    </a:moveTo>
                    <a:cubicBezTo>
                      <a:pt x="60968" y="1166"/>
                      <a:pt x="62516" y="2713"/>
                      <a:pt x="62536" y="4622"/>
                    </a:cubicBezTo>
                    <a:lnTo>
                      <a:pt x="62536" y="59059"/>
                    </a:lnTo>
                    <a:cubicBezTo>
                      <a:pt x="62516" y="60968"/>
                      <a:pt x="60968" y="62536"/>
                      <a:pt x="59059" y="62536"/>
                    </a:cubicBezTo>
                    <a:lnTo>
                      <a:pt x="4622" y="62536"/>
                    </a:lnTo>
                    <a:cubicBezTo>
                      <a:pt x="2693" y="62536"/>
                      <a:pt x="1146" y="60968"/>
                      <a:pt x="1146" y="59059"/>
                    </a:cubicBezTo>
                    <a:lnTo>
                      <a:pt x="1146" y="4622"/>
                    </a:lnTo>
                    <a:cubicBezTo>
                      <a:pt x="1146" y="2713"/>
                      <a:pt x="2693" y="1166"/>
                      <a:pt x="4622" y="1146"/>
                    </a:cubicBezTo>
                    <a:close/>
                    <a:moveTo>
                      <a:pt x="4622" y="0"/>
                    </a:moveTo>
                    <a:cubicBezTo>
                      <a:pt x="2070" y="0"/>
                      <a:pt x="0" y="2070"/>
                      <a:pt x="0" y="4622"/>
                    </a:cubicBezTo>
                    <a:lnTo>
                      <a:pt x="0" y="59059"/>
                    </a:lnTo>
                    <a:cubicBezTo>
                      <a:pt x="0" y="61611"/>
                      <a:pt x="2070" y="63681"/>
                      <a:pt x="4622" y="63681"/>
                    </a:cubicBezTo>
                    <a:lnTo>
                      <a:pt x="59059" y="63681"/>
                    </a:lnTo>
                    <a:cubicBezTo>
                      <a:pt x="61611" y="63681"/>
                      <a:pt x="63681" y="61611"/>
                      <a:pt x="63681" y="59059"/>
                    </a:cubicBezTo>
                    <a:lnTo>
                      <a:pt x="63681" y="4622"/>
                    </a:lnTo>
                    <a:cubicBezTo>
                      <a:pt x="63681" y="2070"/>
                      <a:pt x="61611" y="0"/>
                      <a:pt x="590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6"/>
              <p:cNvSpPr/>
              <p:nvPr/>
            </p:nvSpPr>
            <p:spPr>
              <a:xfrm rot="5400000">
                <a:off x="4176212" y="3772604"/>
                <a:ext cx="786790" cy="898388"/>
              </a:xfrm>
              <a:custGeom>
                <a:rect b="b" l="l" r="r" t="t"/>
                <a:pathLst>
                  <a:path extrusionOk="0" h="35107" w="30746">
                    <a:moveTo>
                      <a:pt x="0" y="1"/>
                    </a:moveTo>
                    <a:lnTo>
                      <a:pt x="0" y="35107"/>
                    </a:lnTo>
                    <a:lnTo>
                      <a:pt x="27410" y="31570"/>
                    </a:lnTo>
                    <a:cubicBezTo>
                      <a:pt x="29319" y="31329"/>
                      <a:pt x="30745" y="29701"/>
                      <a:pt x="30745" y="27792"/>
                    </a:cubicBezTo>
                    <a:lnTo>
                      <a:pt x="30745" y="7335"/>
                    </a:lnTo>
                    <a:cubicBezTo>
                      <a:pt x="30745" y="5406"/>
                      <a:pt x="29319" y="3779"/>
                      <a:pt x="27410" y="3537"/>
                    </a:cubicBezTo>
                    <a:lnTo>
                      <a:pt x="0"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6"/>
              <p:cNvSpPr/>
              <p:nvPr/>
            </p:nvSpPr>
            <p:spPr>
              <a:xfrm rot="5400000">
                <a:off x="4483455" y="3045739"/>
                <a:ext cx="172297" cy="1393068"/>
              </a:xfrm>
              <a:custGeom>
                <a:rect b="b" l="l" r="r" t="t"/>
                <a:pathLst>
                  <a:path extrusionOk="0" h="54438" w="6733">
                    <a:moveTo>
                      <a:pt x="0" y="0"/>
                    </a:moveTo>
                    <a:lnTo>
                      <a:pt x="0" y="54437"/>
                    </a:lnTo>
                    <a:lnTo>
                      <a:pt x="1648" y="54437"/>
                    </a:lnTo>
                    <a:cubicBezTo>
                      <a:pt x="4461" y="54437"/>
                      <a:pt x="6732" y="52166"/>
                      <a:pt x="6732" y="49353"/>
                    </a:cubicBezTo>
                    <a:lnTo>
                      <a:pt x="6732" y="5084"/>
                    </a:lnTo>
                    <a:cubicBezTo>
                      <a:pt x="6732" y="2271"/>
                      <a:pt x="4441" y="0"/>
                      <a:pt x="1648" y="0"/>
                    </a:cubicBezTo>
                    <a:close/>
                  </a:path>
                </a:pathLst>
              </a:custGeom>
              <a:solidFill>
                <a:srgbClr val="3C5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6"/>
              <p:cNvSpPr/>
              <p:nvPr/>
            </p:nvSpPr>
            <p:spPr>
              <a:xfrm rot="5400000">
                <a:off x="4175956" y="1011332"/>
                <a:ext cx="787302" cy="898388"/>
              </a:xfrm>
              <a:custGeom>
                <a:rect b="b" l="l" r="r" t="t"/>
                <a:pathLst>
                  <a:path extrusionOk="0" h="35107" w="30766">
                    <a:moveTo>
                      <a:pt x="30766" y="1"/>
                    </a:moveTo>
                    <a:lnTo>
                      <a:pt x="3336" y="3537"/>
                    </a:lnTo>
                    <a:cubicBezTo>
                      <a:pt x="1427" y="3779"/>
                      <a:pt x="0" y="5406"/>
                      <a:pt x="0" y="7335"/>
                    </a:cubicBezTo>
                    <a:lnTo>
                      <a:pt x="0" y="27792"/>
                    </a:lnTo>
                    <a:cubicBezTo>
                      <a:pt x="0" y="29701"/>
                      <a:pt x="1427" y="31329"/>
                      <a:pt x="3336" y="31570"/>
                    </a:cubicBezTo>
                    <a:lnTo>
                      <a:pt x="30766" y="35107"/>
                    </a:lnTo>
                    <a:lnTo>
                      <a:pt x="30766"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6"/>
              <p:cNvSpPr/>
              <p:nvPr/>
            </p:nvSpPr>
            <p:spPr>
              <a:xfrm rot="5400000">
                <a:off x="4483455" y="1243798"/>
                <a:ext cx="172297" cy="1393068"/>
              </a:xfrm>
              <a:custGeom>
                <a:rect b="b" l="l" r="r" t="t"/>
                <a:pathLst>
                  <a:path extrusionOk="0" h="54438" w="6733">
                    <a:moveTo>
                      <a:pt x="5065" y="0"/>
                    </a:moveTo>
                    <a:cubicBezTo>
                      <a:pt x="2271" y="0"/>
                      <a:pt x="1" y="2271"/>
                      <a:pt x="1" y="5084"/>
                    </a:cubicBezTo>
                    <a:lnTo>
                      <a:pt x="1" y="49353"/>
                    </a:lnTo>
                    <a:cubicBezTo>
                      <a:pt x="1" y="52166"/>
                      <a:pt x="2271" y="54437"/>
                      <a:pt x="5065" y="54437"/>
                    </a:cubicBezTo>
                    <a:lnTo>
                      <a:pt x="6732" y="54437"/>
                    </a:lnTo>
                    <a:lnTo>
                      <a:pt x="6732" y="0"/>
                    </a:lnTo>
                    <a:close/>
                  </a:path>
                </a:pathLst>
              </a:custGeom>
              <a:solidFill>
                <a:srgbClr val="3C5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6"/>
              <p:cNvSpPr/>
              <p:nvPr/>
            </p:nvSpPr>
            <p:spPr>
              <a:xfrm rot="5400000">
                <a:off x="3922957" y="2158628"/>
                <a:ext cx="1293319" cy="1365303"/>
              </a:xfrm>
              <a:custGeom>
                <a:rect b="b" l="l" r="r" t="t"/>
                <a:pathLst>
                  <a:path extrusionOk="0" h="53353" w="50540">
                    <a:moveTo>
                      <a:pt x="0" y="1"/>
                    </a:moveTo>
                    <a:lnTo>
                      <a:pt x="0" y="51082"/>
                    </a:lnTo>
                    <a:lnTo>
                      <a:pt x="0" y="53353"/>
                    </a:lnTo>
                    <a:lnTo>
                      <a:pt x="50539" y="53353"/>
                    </a:lnTo>
                    <a:lnTo>
                      <a:pt x="50539" y="47585"/>
                    </a:lnTo>
                    <a:lnTo>
                      <a:pt x="50539" y="31248"/>
                    </a:lnTo>
                    <a:lnTo>
                      <a:pt x="505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6"/>
              <p:cNvSpPr/>
              <p:nvPr/>
            </p:nvSpPr>
            <p:spPr>
              <a:xfrm>
                <a:off x="5163678" y="2227183"/>
                <a:ext cx="48365" cy="41481"/>
              </a:xfrm>
              <a:custGeom>
                <a:rect b="b" l="l" r="r" t="t"/>
                <a:pathLst>
                  <a:path extrusionOk="0" h="1621" w="1890">
                    <a:moveTo>
                      <a:pt x="819" y="1"/>
                    </a:moveTo>
                    <a:cubicBezTo>
                      <a:pt x="400" y="1"/>
                      <a:pt x="1" y="325"/>
                      <a:pt x="1" y="817"/>
                    </a:cubicBezTo>
                    <a:cubicBezTo>
                      <a:pt x="1" y="1259"/>
                      <a:pt x="363" y="1620"/>
                      <a:pt x="805" y="1620"/>
                    </a:cubicBezTo>
                    <a:cubicBezTo>
                      <a:pt x="1528" y="1620"/>
                      <a:pt x="1890" y="756"/>
                      <a:pt x="1387" y="234"/>
                    </a:cubicBezTo>
                    <a:cubicBezTo>
                      <a:pt x="1220" y="73"/>
                      <a:pt x="1017" y="1"/>
                      <a:pt x="819" y="1"/>
                    </a:cubicBezTo>
                    <a:close/>
                  </a:path>
                </a:pathLst>
              </a:custGeom>
              <a:solidFill>
                <a:srgbClr val="3C5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6"/>
              <p:cNvSpPr/>
              <p:nvPr/>
            </p:nvSpPr>
            <p:spPr>
              <a:xfrm>
                <a:off x="5103514" y="2227183"/>
                <a:ext cx="48365" cy="41481"/>
              </a:xfrm>
              <a:custGeom>
                <a:rect b="b" l="l" r="r" t="t"/>
                <a:pathLst>
                  <a:path extrusionOk="0" h="1621" w="1890">
                    <a:moveTo>
                      <a:pt x="828" y="1"/>
                    </a:moveTo>
                    <a:cubicBezTo>
                      <a:pt x="409" y="1"/>
                      <a:pt x="1" y="325"/>
                      <a:pt x="1" y="817"/>
                    </a:cubicBezTo>
                    <a:cubicBezTo>
                      <a:pt x="1" y="1259"/>
                      <a:pt x="362" y="1620"/>
                      <a:pt x="825" y="1620"/>
                    </a:cubicBezTo>
                    <a:cubicBezTo>
                      <a:pt x="1528" y="1620"/>
                      <a:pt x="1890" y="756"/>
                      <a:pt x="1387" y="234"/>
                    </a:cubicBezTo>
                    <a:cubicBezTo>
                      <a:pt x="1226" y="73"/>
                      <a:pt x="1026" y="1"/>
                      <a:pt x="828" y="1"/>
                    </a:cubicBezTo>
                    <a:close/>
                  </a:path>
                </a:pathLst>
              </a:custGeom>
              <a:solidFill>
                <a:srgbClr val="3C5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6"/>
              <p:cNvSpPr/>
              <p:nvPr/>
            </p:nvSpPr>
            <p:spPr>
              <a:xfrm>
                <a:off x="5043349" y="2227183"/>
                <a:ext cx="48365" cy="41481"/>
              </a:xfrm>
              <a:custGeom>
                <a:rect b="b" l="l" r="r" t="t"/>
                <a:pathLst>
                  <a:path extrusionOk="0" h="1621" w="1890">
                    <a:moveTo>
                      <a:pt x="828" y="1"/>
                    </a:moveTo>
                    <a:cubicBezTo>
                      <a:pt x="409" y="1"/>
                      <a:pt x="1" y="325"/>
                      <a:pt x="1" y="817"/>
                    </a:cubicBezTo>
                    <a:cubicBezTo>
                      <a:pt x="1" y="1259"/>
                      <a:pt x="362" y="1620"/>
                      <a:pt x="825" y="1620"/>
                    </a:cubicBezTo>
                    <a:cubicBezTo>
                      <a:pt x="1528" y="1620"/>
                      <a:pt x="1890" y="756"/>
                      <a:pt x="1387" y="234"/>
                    </a:cubicBezTo>
                    <a:cubicBezTo>
                      <a:pt x="1226" y="73"/>
                      <a:pt x="1026" y="1"/>
                      <a:pt x="828" y="1"/>
                    </a:cubicBezTo>
                    <a:close/>
                  </a:path>
                </a:pathLst>
              </a:custGeom>
              <a:solidFill>
                <a:srgbClr val="3C5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6"/>
              <p:cNvSpPr/>
              <p:nvPr/>
            </p:nvSpPr>
            <p:spPr>
              <a:xfrm>
                <a:off x="4983697" y="2227183"/>
                <a:ext cx="48365" cy="41481"/>
              </a:xfrm>
              <a:custGeom>
                <a:rect b="b" l="l" r="r" t="t"/>
                <a:pathLst>
                  <a:path extrusionOk="0" h="1621" w="1890">
                    <a:moveTo>
                      <a:pt x="813" y="1"/>
                    </a:moveTo>
                    <a:cubicBezTo>
                      <a:pt x="399" y="1"/>
                      <a:pt x="1" y="325"/>
                      <a:pt x="1" y="817"/>
                    </a:cubicBezTo>
                    <a:cubicBezTo>
                      <a:pt x="1" y="1259"/>
                      <a:pt x="362" y="1620"/>
                      <a:pt x="804" y="1620"/>
                    </a:cubicBezTo>
                    <a:cubicBezTo>
                      <a:pt x="1528" y="1620"/>
                      <a:pt x="1890" y="756"/>
                      <a:pt x="1367" y="234"/>
                    </a:cubicBezTo>
                    <a:cubicBezTo>
                      <a:pt x="1206" y="73"/>
                      <a:pt x="1008" y="1"/>
                      <a:pt x="813" y="1"/>
                    </a:cubicBezTo>
                    <a:close/>
                  </a:path>
                </a:pathLst>
              </a:custGeom>
              <a:solidFill>
                <a:srgbClr val="3C5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6"/>
              <p:cNvSpPr/>
              <p:nvPr/>
            </p:nvSpPr>
            <p:spPr>
              <a:xfrm>
                <a:off x="4923532" y="2227183"/>
                <a:ext cx="48365" cy="41481"/>
              </a:xfrm>
              <a:custGeom>
                <a:rect b="b" l="l" r="r" t="t"/>
                <a:pathLst>
                  <a:path extrusionOk="0" h="1621" w="1890">
                    <a:moveTo>
                      <a:pt x="828" y="1"/>
                    </a:moveTo>
                    <a:cubicBezTo>
                      <a:pt x="409" y="1"/>
                      <a:pt x="0" y="325"/>
                      <a:pt x="0" y="817"/>
                    </a:cubicBezTo>
                    <a:cubicBezTo>
                      <a:pt x="0" y="1259"/>
                      <a:pt x="362" y="1620"/>
                      <a:pt x="824" y="1620"/>
                    </a:cubicBezTo>
                    <a:cubicBezTo>
                      <a:pt x="1528" y="1620"/>
                      <a:pt x="1889" y="756"/>
                      <a:pt x="1387" y="234"/>
                    </a:cubicBezTo>
                    <a:cubicBezTo>
                      <a:pt x="1226" y="73"/>
                      <a:pt x="1026" y="1"/>
                      <a:pt x="828" y="1"/>
                    </a:cubicBezTo>
                    <a:close/>
                  </a:path>
                </a:pathLst>
              </a:custGeom>
              <a:solidFill>
                <a:srgbClr val="3C5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16"/>
            <p:cNvSpPr/>
            <p:nvPr/>
          </p:nvSpPr>
          <p:spPr>
            <a:xfrm>
              <a:off x="7452197" y="2644842"/>
              <a:ext cx="490657" cy="490001"/>
            </a:xfrm>
            <a:custGeom>
              <a:rect b="b" l="l" r="r" t="t"/>
              <a:pathLst>
                <a:path extrusionOk="0" h="15675" w="15696">
                  <a:moveTo>
                    <a:pt x="7838" y="1"/>
                  </a:moveTo>
                  <a:cubicBezTo>
                    <a:pt x="3518" y="1"/>
                    <a:pt x="1" y="3497"/>
                    <a:pt x="1" y="7838"/>
                  </a:cubicBezTo>
                  <a:cubicBezTo>
                    <a:pt x="1" y="12178"/>
                    <a:pt x="3518" y="15675"/>
                    <a:pt x="7838" y="15675"/>
                  </a:cubicBezTo>
                  <a:cubicBezTo>
                    <a:pt x="12179" y="15675"/>
                    <a:pt x="15695" y="12178"/>
                    <a:pt x="15695" y="7838"/>
                  </a:cubicBezTo>
                  <a:cubicBezTo>
                    <a:pt x="15695" y="3497"/>
                    <a:pt x="12179" y="1"/>
                    <a:pt x="7838" y="1"/>
                  </a:cubicBezTo>
                  <a:close/>
                </a:path>
              </a:pathLst>
            </a:custGeom>
            <a:solidFill>
              <a:srgbClr val="3FAB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16"/>
            <p:cNvGrpSpPr/>
            <p:nvPr/>
          </p:nvGrpSpPr>
          <p:grpSpPr>
            <a:xfrm>
              <a:off x="7526739" y="2735488"/>
              <a:ext cx="347139" cy="309148"/>
              <a:chOff x="4355125" y="3268113"/>
              <a:chExt cx="434250" cy="386725"/>
            </a:xfrm>
          </p:grpSpPr>
          <p:sp>
            <p:nvSpPr>
              <p:cNvPr id="435" name="Google Shape;435;p16"/>
              <p:cNvSpPr/>
              <p:nvPr/>
            </p:nvSpPr>
            <p:spPr>
              <a:xfrm>
                <a:off x="4355125" y="3268113"/>
                <a:ext cx="434250" cy="101500"/>
              </a:xfrm>
              <a:custGeom>
                <a:rect b="b" l="l" r="r" t="t"/>
                <a:pathLst>
                  <a:path extrusionOk="0" h="4060" w="17370">
                    <a:moveTo>
                      <a:pt x="8688" y="0"/>
                    </a:moveTo>
                    <a:cubicBezTo>
                      <a:pt x="5694" y="0"/>
                      <a:pt x="2760" y="1065"/>
                      <a:pt x="449" y="2994"/>
                    </a:cubicBezTo>
                    <a:cubicBezTo>
                      <a:pt x="1" y="3411"/>
                      <a:pt x="383" y="4058"/>
                      <a:pt x="862" y="4058"/>
                    </a:cubicBezTo>
                    <a:cubicBezTo>
                      <a:pt x="983" y="4058"/>
                      <a:pt x="1111" y="4016"/>
                      <a:pt x="1233" y="3919"/>
                    </a:cubicBezTo>
                    <a:cubicBezTo>
                      <a:pt x="3393" y="2120"/>
                      <a:pt x="6041" y="1221"/>
                      <a:pt x="8688" y="1221"/>
                    </a:cubicBezTo>
                    <a:cubicBezTo>
                      <a:pt x="11336" y="1221"/>
                      <a:pt x="13983" y="2120"/>
                      <a:pt x="16144" y="3919"/>
                    </a:cubicBezTo>
                    <a:cubicBezTo>
                      <a:pt x="16264" y="4019"/>
                      <a:pt x="16405" y="4059"/>
                      <a:pt x="16545" y="4059"/>
                    </a:cubicBezTo>
                    <a:cubicBezTo>
                      <a:pt x="17108" y="4059"/>
                      <a:pt x="17369" y="3356"/>
                      <a:pt x="16927" y="2994"/>
                    </a:cubicBezTo>
                    <a:cubicBezTo>
                      <a:pt x="14616" y="1065"/>
                      <a:pt x="11703" y="0"/>
                      <a:pt x="86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6"/>
              <p:cNvSpPr/>
              <p:nvPr/>
            </p:nvSpPr>
            <p:spPr>
              <a:xfrm>
                <a:off x="4400000" y="3351488"/>
                <a:ext cx="349700" cy="93600"/>
              </a:xfrm>
              <a:custGeom>
                <a:rect b="b" l="l" r="r" t="t"/>
                <a:pathLst>
                  <a:path extrusionOk="0" h="3744" w="13988">
                    <a:moveTo>
                      <a:pt x="6970" y="1"/>
                    </a:moveTo>
                    <a:cubicBezTo>
                      <a:pt x="6944" y="1"/>
                      <a:pt x="6919" y="1"/>
                      <a:pt x="6893" y="1"/>
                    </a:cubicBezTo>
                    <a:cubicBezTo>
                      <a:pt x="6869" y="1"/>
                      <a:pt x="6844" y="1"/>
                      <a:pt x="6819" y="1"/>
                    </a:cubicBezTo>
                    <a:cubicBezTo>
                      <a:pt x="4374" y="1"/>
                      <a:pt x="2012" y="983"/>
                      <a:pt x="242" y="2714"/>
                    </a:cubicBezTo>
                    <a:cubicBezTo>
                      <a:pt x="1" y="2935"/>
                      <a:pt x="1" y="3337"/>
                      <a:pt x="242" y="3578"/>
                    </a:cubicBezTo>
                    <a:cubicBezTo>
                      <a:pt x="362" y="3688"/>
                      <a:pt x="518" y="3744"/>
                      <a:pt x="674" y="3744"/>
                    </a:cubicBezTo>
                    <a:cubicBezTo>
                      <a:pt x="830" y="3744"/>
                      <a:pt x="985" y="3688"/>
                      <a:pt x="1106" y="3578"/>
                    </a:cubicBezTo>
                    <a:cubicBezTo>
                      <a:pt x="2714" y="1990"/>
                      <a:pt x="4808" y="1197"/>
                      <a:pt x="6903" y="1197"/>
                    </a:cubicBezTo>
                    <a:cubicBezTo>
                      <a:pt x="8998" y="1197"/>
                      <a:pt x="11093" y="1990"/>
                      <a:pt x="12701" y="3578"/>
                    </a:cubicBezTo>
                    <a:cubicBezTo>
                      <a:pt x="12829" y="3693"/>
                      <a:pt x="12969" y="3742"/>
                      <a:pt x="13104" y="3742"/>
                    </a:cubicBezTo>
                    <a:cubicBezTo>
                      <a:pt x="13580" y="3742"/>
                      <a:pt x="13988" y="3132"/>
                      <a:pt x="13565" y="2694"/>
                    </a:cubicBezTo>
                    <a:cubicBezTo>
                      <a:pt x="11795" y="963"/>
                      <a:pt x="9434" y="1"/>
                      <a:pt x="69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6"/>
              <p:cNvSpPr/>
              <p:nvPr/>
            </p:nvSpPr>
            <p:spPr>
              <a:xfrm>
                <a:off x="4438950" y="3434388"/>
                <a:ext cx="267525" cy="88950"/>
              </a:xfrm>
              <a:custGeom>
                <a:rect b="b" l="l" r="r" t="t"/>
                <a:pathLst>
                  <a:path extrusionOk="0" h="3558" w="10701">
                    <a:moveTo>
                      <a:pt x="5335" y="1"/>
                    </a:moveTo>
                    <a:cubicBezTo>
                      <a:pt x="3346" y="1"/>
                      <a:pt x="1457" y="965"/>
                      <a:pt x="291" y="2593"/>
                    </a:cubicBezTo>
                    <a:cubicBezTo>
                      <a:pt x="0" y="3059"/>
                      <a:pt x="395" y="3524"/>
                      <a:pt x="817" y="3524"/>
                    </a:cubicBezTo>
                    <a:cubicBezTo>
                      <a:pt x="978" y="3524"/>
                      <a:pt x="1143" y="3457"/>
                      <a:pt x="1276" y="3296"/>
                    </a:cubicBezTo>
                    <a:cubicBezTo>
                      <a:pt x="2271" y="1910"/>
                      <a:pt x="3803" y="1216"/>
                      <a:pt x="5335" y="1216"/>
                    </a:cubicBezTo>
                    <a:cubicBezTo>
                      <a:pt x="6868" y="1216"/>
                      <a:pt x="8400" y="1910"/>
                      <a:pt x="9394" y="3296"/>
                    </a:cubicBezTo>
                    <a:cubicBezTo>
                      <a:pt x="9515" y="3457"/>
                      <a:pt x="9696" y="3557"/>
                      <a:pt x="9897" y="3557"/>
                    </a:cubicBezTo>
                    <a:cubicBezTo>
                      <a:pt x="10399" y="3557"/>
                      <a:pt x="10701" y="2995"/>
                      <a:pt x="10399" y="2593"/>
                    </a:cubicBezTo>
                    <a:cubicBezTo>
                      <a:pt x="9234" y="965"/>
                      <a:pt x="7345" y="1"/>
                      <a:pt x="5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
              <p:cNvSpPr/>
              <p:nvPr/>
            </p:nvSpPr>
            <p:spPr>
              <a:xfrm>
                <a:off x="4485900" y="3524813"/>
                <a:ext cx="151250" cy="130025"/>
              </a:xfrm>
              <a:custGeom>
                <a:rect b="b" l="l" r="r" t="t"/>
                <a:pathLst>
                  <a:path extrusionOk="0" h="5201" w="6050">
                    <a:moveTo>
                      <a:pt x="3457" y="1"/>
                    </a:moveTo>
                    <a:cubicBezTo>
                      <a:pt x="1146" y="1"/>
                      <a:pt x="1" y="2794"/>
                      <a:pt x="1629" y="4442"/>
                    </a:cubicBezTo>
                    <a:cubicBezTo>
                      <a:pt x="2153" y="4966"/>
                      <a:pt x="2798" y="5200"/>
                      <a:pt x="3431" y="5200"/>
                    </a:cubicBezTo>
                    <a:cubicBezTo>
                      <a:pt x="4765" y="5200"/>
                      <a:pt x="6050" y="4160"/>
                      <a:pt x="6050" y="2593"/>
                    </a:cubicBezTo>
                    <a:cubicBezTo>
                      <a:pt x="6050" y="1166"/>
                      <a:pt x="4884" y="21"/>
                      <a:pt x="34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16"/>
            <p:cNvSpPr/>
            <p:nvPr/>
          </p:nvSpPr>
          <p:spPr>
            <a:xfrm>
              <a:off x="7452182" y="2084880"/>
              <a:ext cx="490611" cy="490611"/>
            </a:xfrm>
            <a:custGeom>
              <a:rect b="b" l="l" r="r" t="t"/>
              <a:pathLst>
                <a:path extrusionOk="0" h="19172" w="19172">
                  <a:moveTo>
                    <a:pt x="9586" y="1"/>
                  </a:moveTo>
                  <a:cubicBezTo>
                    <a:pt x="4301" y="1"/>
                    <a:pt x="0" y="4301"/>
                    <a:pt x="0" y="9586"/>
                  </a:cubicBezTo>
                  <a:cubicBezTo>
                    <a:pt x="0" y="14871"/>
                    <a:pt x="4301" y="19171"/>
                    <a:pt x="9586" y="19171"/>
                  </a:cubicBezTo>
                  <a:cubicBezTo>
                    <a:pt x="14871" y="19171"/>
                    <a:pt x="19171" y="14871"/>
                    <a:pt x="19171" y="9586"/>
                  </a:cubicBezTo>
                  <a:cubicBezTo>
                    <a:pt x="19171" y="4301"/>
                    <a:pt x="14871" y="1"/>
                    <a:pt x="9586" y="1"/>
                  </a:cubicBezTo>
                  <a:close/>
                </a:path>
              </a:pathLst>
            </a:custGeom>
            <a:solidFill>
              <a:srgbClr val="159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6"/>
            <p:cNvSpPr/>
            <p:nvPr/>
          </p:nvSpPr>
          <p:spPr>
            <a:xfrm>
              <a:off x="7584208" y="2170252"/>
              <a:ext cx="226569" cy="319870"/>
            </a:xfrm>
            <a:custGeom>
              <a:rect b="b" l="l" r="r" t="t"/>
              <a:pathLst>
                <a:path extrusionOk="0" h="19151" w="13565">
                  <a:moveTo>
                    <a:pt x="6748" y="2696"/>
                  </a:moveTo>
                  <a:cubicBezTo>
                    <a:pt x="8844" y="2696"/>
                    <a:pt x="10852" y="4330"/>
                    <a:pt x="10852" y="6792"/>
                  </a:cubicBezTo>
                  <a:cubicBezTo>
                    <a:pt x="10872" y="9043"/>
                    <a:pt x="9043" y="10852"/>
                    <a:pt x="6793" y="10872"/>
                  </a:cubicBezTo>
                  <a:cubicBezTo>
                    <a:pt x="3155" y="10872"/>
                    <a:pt x="1327" y="6471"/>
                    <a:pt x="3899" y="3899"/>
                  </a:cubicBezTo>
                  <a:cubicBezTo>
                    <a:pt x="4730" y="3068"/>
                    <a:pt x="5749" y="2696"/>
                    <a:pt x="6748" y="2696"/>
                  </a:cubicBezTo>
                  <a:close/>
                  <a:moveTo>
                    <a:pt x="6793" y="0"/>
                  </a:moveTo>
                  <a:cubicBezTo>
                    <a:pt x="3035" y="0"/>
                    <a:pt x="1" y="3035"/>
                    <a:pt x="1" y="6792"/>
                  </a:cubicBezTo>
                  <a:cubicBezTo>
                    <a:pt x="1" y="10530"/>
                    <a:pt x="6793" y="19151"/>
                    <a:pt x="6793" y="19151"/>
                  </a:cubicBezTo>
                  <a:cubicBezTo>
                    <a:pt x="6793" y="19151"/>
                    <a:pt x="13565" y="10530"/>
                    <a:pt x="13565" y="6792"/>
                  </a:cubicBezTo>
                  <a:cubicBezTo>
                    <a:pt x="13565" y="3035"/>
                    <a:pt x="10530" y="0"/>
                    <a:pt x="67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p:nvPr/>
          </p:nvSpPr>
          <p:spPr>
            <a:xfrm>
              <a:off x="8053706" y="2644514"/>
              <a:ext cx="491254" cy="490627"/>
            </a:xfrm>
            <a:custGeom>
              <a:rect b="b" l="l" r="r" t="t"/>
              <a:pathLst>
                <a:path extrusionOk="0" h="15675" w="15695">
                  <a:moveTo>
                    <a:pt x="7838" y="1"/>
                  </a:moveTo>
                  <a:cubicBezTo>
                    <a:pt x="3517" y="1"/>
                    <a:pt x="1" y="3497"/>
                    <a:pt x="1" y="7838"/>
                  </a:cubicBezTo>
                  <a:cubicBezTo>
                    <a:pt x="1" y="12178"/>
                    <a:pt x="3517" y="15675"/>
                    <a:pt x="7838" y="15675"/>
                  </a:cubicBezTo>
                  <a:cubicBezTo>
                    <a:pt x="12178" y="15675"/>
                    <a:pt x="15695" y="12178"/>
                    <a:pt x="15695" y="7838"/>
                  </a:cubicBezTo>
                  <a:cubicBezTo>
                    <a:pt x="15695" y="3497"/>
                    <a:pt x="12178" y="1"/>
                    <a:pt x="7838" y="1"/>
                  </a:cubicBezTo>
                  <a:close/>
                </a:path>
              </a:pathLst>
            </a:custGeom>
            <a:solidFill>
              <a:srgbClr val="E949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16"/>
            <p:cNvGrpSpPr/>
            <p:nvPr/>
          </p:nvGrpSpPr>
          <p:grpSpPr>
            <a:xfrm>
              <a:off x="8141079" y="2762586"/>
              <a:ext cx="311989" cy="276647"/>
              <a:chOff x="4646563" y="2954300"/>
              <a:chExt cx="377300" cy="334600"/>
            </a:xfrm>
          </p:grpSpPr>
          <p:sp>
            <p:nvSpPr>
              <p:cNvPr id="443" name="Google Shape;443;p16"/>
              <p:cNvSpPr/>
              <p:nvPr/>
            </p:nvSpPr>
            <p:spPr>
              <a:xfrm>
                <a:off x="4646563" y="3245675"/>
                <a:ext cx="80400" cy="43225"/>
              </a:xfrm>
              <a:custGeom>
                <a:rect b="b" l="l" r="r" t="t"/>
                <a:pathLst>
                  <a:path extrusionOk="0" h="1729" w="3216">
                    <a:moveTo>
                      <a:pt x="0" y="0"/>
                    </a:moveTo>
                    <a:lnTo>
                      <a:pt x="0" y="1728"/>
                    </a:lnTo>
                    <a:lnTo>
                      <a:pt x="3216" y="1728"/>
                    </a:lnTo>
                    <a:lnTo>
                      <a:pt x="3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p:nvPr/>
            </p:nvSpPr>
            <p:spPr>
              <a:xfrm>
                <a:off x="4745538" y="3245675"/>
                <a:ext cx="80400" cy="43225"/>
              </a:xfrm>
              <a:custGeom>
                <a:rect b="b" l="l" r="r" t="t"/>
                <a:pathLst>
                  <a:path extrusionOk="0" h="1729" w="3216">
                    <a:moveTo>
                      <a:pt x="0" y="0"/>
                    </a:moveTo>
                    <a:lnTo>
                      <a:pt x="0" y="1728"/>
                    </a:lnTo>
                    <a:lnTo>
                      <a:pt x="3215" y="1728"/>
                    </a:lnTo>
                    <a:lnTo>
                      <a:pt x="3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6"/>
              <p:cNvSpPr/>
              <p:nvPr/>
            </p:nvSpPr>
            <p:spPr>
              <a:xfrm>
                <a:off x="4844488" y="3245675"/>
                <a:ext cx="80425" cy="43225"/>
              </a:xfrm>
              <a:custGeom>
                <a:rect b="b" l="l" r="r" t="t"/>
                <a:pathLst>
                  <a:path extrusionOk="0" h="1729" w="3217">
                    <a:moveTo>
                      <a:pt x="1" y="0"/>
                    </a:moveTo>
                    <a:lnTo>
                      <a:pt x="1" y="1728"/>
                    </a:lnTo>
                    <a:lnTo>
                      <a:pt x="3216" y="1728"/>
                    </a:lnTo>
                    <a:lnTo>
                      <a:pt x="3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6"/>
              <p:cNvSpPr/>
              <p:nvPr/>
            </p:nvSpPr>
            <p:spPr>
              <a:xfrm>
                <a:off x="4943463" y="3245675"/>
                <a:ext cx="80400" cy="43225"/>
              </a:xfrm>
              <a:custGeom>
                <a:rect b="b" l="l" r="r" t="t"/>
                <a:pathLst>
                  <a:path extrusionOk="0" h="1729" w="3216">
                    <a:moveTo>
                      <a:pt x="1" y="0"/>
                    </a:moveTo>
                    <a:lnTo>
                      <a:pt x="1" y="1728"/>
                    </a:lnTo>
                    <a:lnTo>
                      <a:pt x="3216" y="1728"/>
                    </a:lnTo>
                    <a:lnTo>
                      <a:pt x="3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6"/>
              <p:cNvSpPr/>
              <p:nvPr/>
            </p:nvSpPr>
            <p:spPr>
              <a:xfrm>
                <a:off x="4646563" y="3187400"/>
                <a:ext cx="80400" cy="43225"/>
              </a:xfrm>
              <a:custGeom>
                <a:rect b="b" l="l" r="r" t="t"/>
                <a:pathLst>
                  <a:path extrusionOk="0" h="1729" w="3216">
                    <a:moveTo>
                      <a:pt x="0" y="0"/>
                    </a:moveTo>
                    <a:lnTo>
                      <a:pt x="0" y="1728"/>
                    </a:lnTo>
                    <a:lnTo>
                      <a:pt x="3216" y="1728"/>
                    </a:lnTo>
                    <a:lnTo>
                      <a:pt x="3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6"/>
              <p:cNvSpPr/>
              <p:nvPr/>
            </p:nvSpPr>
            <p:spPr>
              <a:xfrm>
                <a:off x="4745538" y="3187400"/>
                <a:ext cx="80400" cy="43225"/>
              </a:xfrm>
              <a:custGeom>
                <a:rect b="b" l="l" r="r" t="t"/>
                <a:pathLst>
                  <a:path extrusionOk="0" h="1729" w="3216">
                    <a:moveTo>
                      <a:pt x="0" y="0"/>
                    </a:moveTo>
                    <a:lnTo>
                      <a:pt x="0" y="1728"/>
                    </a:lnTo>
                    <a:lnTo>
                      <a:pt x="3215" y="1728"/>
                    </a:lnTo>
                    <a:lnTo>
                      <a:pt x="3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6"/>
              <p:cNvSpPr/>
              <p:nvPr/>
            </p:nvSpPr>
            <p:spPr>
              <a:xfrm>
                <a:off x="4844488" y="3187400"/>
                <a:ext cx="80425" cy="43225"/>
              </a:xfrm>
              <a:custGeom>
                <a:rect b="b" l="l" r="r" t="t"/>
                <a:pathLst>
                  <a:path extrusionOk="0" h="1729" w="3217">
                    <a:moveTo>
                      <a:pt x="1" y="0"/>
                    </a:moveTo>
                    <a:lnTo>
                      <a:pt x="1" y="1728"/>
                    </a:lnTo>
                    <a:lnTo>
                      <a:pt x="3216" y="1728"/>
                    </a:lnTo>
                    <a:lnTo>
                      <a:pt x="3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a:off x="4943463" y="3187400"/>
                <a:ext cx="80400" cy="43225"/>
              </a:xfrm>
              <a:custGeom>
                <a:rect b="b" l="l" r="r" t="t"/>
                <a:pathLst>
                  <a:path extrusionOk="0" h="1729" w="3216">
                    <a:moveTo>
                      <a:pt x="1" y="0"/>
                    </a:moveTo>
                    <a:lnTo>
                      <a:pt x="1" y="1728"/>
                    </a:lnTo>
                    <a:lnTo>
                      <a:pt x="3216" y="1728"/>
                    </a:lnTo>
                    <a:lnTo>
                      <a:pt x="3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6"/>
              <p:cNvSpPr/>
              <p:nvPr/>
            </p:nvSpPr>
            <p:spPr>
              <a:xfrm>
                <a:off x="4646563" y="3129125"/>
                <a:ext cx="80400" cy="43225"/>
              </a:xfrm>
              <a:custGeom>
                <a:rect b="b" l="l" r="r" t="t"/>
                <a:pathLst>
                  <a:path extrusionOk="0" h="1729" w="3216">
                    <a:moveTo>
                      <a:pt x="0" y="0"/>
                    </a:moveTo>
                    <a:lnTo>
                      <a:pt x="0" y="1728"/>
                    </a:lnTo>
                    <a:lnTo>
                      <a:pt x="3216" y="1728"/>
                    </a:lnTo>
                    <a:lnTo>
                      <a:pt x="3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6"/>
              <p:cNvSpPr/>
              <p:nvPr/>
            </p:nvSpPr>
            <p:spPr>
              <a:xfrm>
                <a:off x="4745538" y="3129125"/>
                <a:ext cx="80400" cy="43225"/>
              </a:xfrm>
              <a:custGeom>
                <a:rect b="b" l="l" r="r" t="t"/>
                <a:pathLst>
                  <a:path extrusionOk="0" h="1729" w="3216">
                    <a:moveTo>
                      <a:pt x="0" y="0"/>
                    </a:moveTo>
                    <a:lnTo>
                      <a:pt x="0" y="1728"/>
                    </a:lnTo>
                    <a:lnTo>
                      <a:pt x="3215" y="1728"/>
                    </a:lnTo>
                    <a:lnTo>
                      <a:pt x="3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6"/>
              <p:cNvSpPr/>
              <p:nvPr/>
            </p:nvSpPr>
            <p:spPr>
              <a:xfrm>
                <a:off x="4844488" y="3129125"/>
                <a:ext cx="80425" cy="43225"/>
              </a:xfrm>
              <a:custGeom>
                <a:rect b="b" l="l" r="r" t="t"/>
                <a:pathLst>
                  <a:path extrusionOk="0" h="1729" w="3217">
                    <a:moveTo>
                      <a:pt x="1" y="0"/>
                    </a:moveTo>
                    <a:lnTo>
                      <a:pt x="1" y="1728"/>
                    </a:lnTo>
                    <a:lnTo>
                      <a:pt x="3216" y="1728"/>
                    </a:lnTo>
                    <a:lnTo>
                      <a:pt x="3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6"/>
              <p:cNvSpPr/>
              <p:nvPr/>
            </p:nvSpPr>
            <p:spPr>
              <a:xfrm>
                <a:off x="4943463" y="3129125"/>
                <a:ext cx="80400" cy="43225"/>
              </a:xfrm>
              <a:custGeom>
                <a:rect b="b" l="l" r="r" t="t"/>
                <a:pathLst>
                  <a:path extrusionOk="0" h="1729" w="3216">
                    <a:moveTo>
                      <a:pt x="1" y="0"/>
                    </a:moveTo>
                    <a:lnTo>
                      <a:pt x="1" y="1728"/>
                    </a:lnTo>
                    <a:lnTo>
                      <a:pt x="3216" y="1728"/>
                    </a:lnTo>
                    <a:lnTo>
                      <a:pt x="3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6"/>
              <p:cNvSpPr/>
              <p:nvPr/>
            </p:nvSpPr>
            <p:spPr>
              <a:xfrm>
                <a:off x="4646563" y="3070850"/>
                <a:ext cx="80400" cy="43225"/>
              </a:xfrm>
              <a:custGeom>
                <a:rect b="b" l="l" r="r" t="t"/>
                <a:pathLst>
                  <a:path extrusionOk="0" h="1729" w="3216">
                    <a:moveTo>
                      <a:pt x="0" y="0"/>
                    </a:moveTo>
                    <a:lnTo>
                      <a:pt x="0" y="1728"/>
                    </a:lnTo>
                    <a:lnTo>
                      <a:pt x="3216" y="1728"/>
                    </a:lnTo>
                    <a:lnTo>
                      <a:pt x="3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6"/>
              <p:cNvSpPr/>
              <p:nvPr/>
            </p:nvSpPr>
            <p:spPr>
              <a:xfrm>
                <a:off x="4844488" y="3070850"/>
                <a:ext cx="80425" cy="43225"/>
              </a:xfrm>
              <a:custGeom>
                <a:rect b="b" l="l" r="r" t="t"/>
                <a:pathLst>
                  <a:path extrusionOk="0" h="1729" w="3217">
                    <a:moveTo>
                      <a:pt x="1" y="0"/>
                    </a:moveTo>
                    <a:lnTo>
                      <a:pt x="1" y="1728"/>
                    </a:lnTo>
                    <a:lnTo>
                      <a:pt x="3216" y="1728"/>
                    </a:lnTo>
                    <a:lnTo>
                      <a:pt x="3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6"/>
              <p:cNvSpPr/>
              <p:nvPr/>
            </p:nvSpPr>
            <p:spPr>
              <a:xfrm>
                <a:off x="4943463" y="3070850"/>
                <a:ext cx="80400" cy="43225"/>
              </a:xfrm>
              <a:custGeom>
                <a:rect b="b" l="l" r="r" t="t"/>
                <a:pathLst>
                  <a:path extrusionOk="0" h="1729" w="3216">
                    <a:moveTo>
                      <a:pt x="1" y="0"/>
                    </a:moveTo>
                    <a:lnTo>
                      <a:pt x="1" y="1728"/>
                    </a:lnTo>
                    <a:lnTo>
                      <a:pt x="3216" y="1728"/>
                    </a:lnTo>
                    <a:lnTo>
                      <a:pt x="3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6"/>
              <p:cNvSpPr/>
              <p:nvPr/>
            </p:nvSpPr>
            <p:spPr>
              <a:xfrm>
                <a:off x="4646563" y="3012575"/>
                <a:ext cx="80400" cy="43225"/>
              </a:xfrm>
              <a:custGeom>
                <a:rect b="b" l="l" r="r" t="t"/>
                <a:pathLst>
                  <a:path extrusionOk="0" h="1729" w="3216">
                    <a:moveTo>
                      <a:pt x="0" y="0"/>
                    </a:moveTo>
                    <a:lnTo>
                      <a:pt x="0" y="1728"/>
                    </a:lnTo>
                    <a:lnTo>
                      <a:pt x="3216" y="1728"/>
                    </a:lnTo>
                    <a:lnTo>
                      <a:pt x="3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6"/>
              <p:cNvSpPr/>
              <p:nvPr/>
            </p:nvSpPr>
            <p:spPr>
              <a:xfrm>
                <a:off x="4943463" y="3012575"/>
                <a:ext cx="80400" cy="43225"/>
              </a:xfrm>
              <a:custGeom>
                <a:rect b="b" l="l" r="r" t="t"/>
                <a:pathLst>
                  <a:path extrusionOk="0" h="1729" w="3216">
                    <a:moveTo>
                      <a:pt x="1" y="0"/>
                    </a:moveTo>
                    <a:lnTo>
                      <a:pt x="1" y="1728"/>
                    </a:lnTo>
                    <a:lnTo>
                      <a:pt x="3216" y="1728"/>
                    </a:lnTo>
                    <a:lnTo>
                      <a:pt x="3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6"/>
              <p:cNvSpPr/>
              <p:nvPr/>
            </p:nvSpPr>
            <p:spPr>
              <a:xfrm>
                <a:off x="4943463" y="2954300"/>
                <a:ext cx="80400" cy="43225"/>
              </a:xfrm>
              <a:custGeom>
                <a:rect b="b" l="l" r="r" t="t"/>
                <a:pathLst>
                  <a:path extrusionOk="0" h="1729" w="3216">
                    <a:moveTo>
                      <a:pt x="1" y="0"/>
                    </a:moveTo>
                    <a:lnTo>
                      <a:pt x="1" y="1728"/>
                    </a:lnTo>
                    <a:lnTo>
                      <a:pt x="3216" y="1728"/>
                    </a:lnTo>
                    <a:lnTo>
                      <a:pt x="3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16"/>
            <p:cNvSpPr/>
            <p:nvPr/>
          </p:nvSpPr>
          <p:spPr>
            <a:xfrm>
              <a:off x="8053706" y="2071790"/>
              <a:ext cx="491254" cy="490628"/>
            </a:xfrm>
            <a:custGeom>
              <a:rect b="b" l="l" r="r" t="t"/>
              <a:pathLst>
                <a:path extrusionOk="0" h="15675" w="15695">
                  <a:moveTo>
                    <a:pt x="7838" y="1"/>
                  </a:moveTo>
                  <a:cubicBezTo>
                    <a:pt x="3517" y="1"/>
                    <a:pt x="1" y="3497"/>
                    <a:pt x="1" y="7838"/>
                  </a:cubicBezTo>
                  <a:cubicBezTo>
                    <a:pt x="1" y="12178"/>
                    <a:pt x="3517" y="15675"/>
                    <a:pt x="7838" y="15675"/>
                  </a:cubicBezTo>
                  <a:cubicBezTo>
                    <a:pt x="12178" y="15675"/>
                    <a:pt x="15695" y="12178"/>
                    <a:pt x="15695" y="7838"/>
                  </a:cubicBezTo>
                  <a:cubicBezTo>
                    <a:pt x="15695" y="3497"/>
                    <a:pt x="12178" y="1"/>
                    <a:pt x="7838" y="1"/>
                  </a:cubicBezTo>
                  <a:close/>
                </a:path>
              </a:pathLst>
            </a:custGeom>
            <a:solidFill>
              <a:srgbClr val="F8AA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16"/>
            <p:cNvGrpSpPr/>
            <p:nvPr/>
          </p:nvGrpSpPr>
          <p:grpSpPr>
            <a:xfrm>
              <a:off x="8143915" y="2159964"/>
              <a:ext cx="336470" cy="324112"/>
              <a:chOff x="2588816" y="4021204"/>
              <a:chExt cx="350307" cy="337441"/>
            </a:xfrm>
          </p:grpSpPr>
          <p:sp>
            <p:nvSpPr>
              <p:cNvPr id="463" name="Google Shape;463;p16"/>
              <p:cNvSpPr/>
              <p:nvPr/>
            </p:nvSpPr>
            <p:spPr>
              <a:xfrm>
                <a:off x="2588816" y="4075399"/>
                <a:ext cx="350307" cy="283246"/>
              </a:xfrm>
              <a:custGeom>
                <a:rect b="b" l="l" r="r" t="t"/>
                <a:pathLst>
                  <a:path extrusionOk="0" h="8608" w="10646">
                    <a:moveTo>
                      <a:pt x="2434" y="0"/>
                    </a:moveTo>
                    <a:cubicBezTo>
                      <a:pt x="2396" y="0"/>
                      <a:pt x="2359" y="5"/>
                      <a:pt x="2326" y="14"/>
                    </a:cubicBezTo>
                    <a:lnTo>
                      <a:pt x="2246" y="34"/>
                    </a:lnTo>
                    <a:lnTo>
                      <a:pt x="2226" y="34"/>
                    </a:lnTo>
                    <a:lnTo>
                      <a:pt x="2165" y="54"/>
                    </a:lnTo>
                    <a:lnTo>
                      <a:pt x="2125" y="74"/>
                    </a:lnTo>
                    <a:lnTo>
                      <a:pt x="2085" y="114"/>
                    </a:lnTo>
                    <a:lnTo>
                      <a:pt x="2065" y="134"/>
                    </a:lnTo>
                    <a:cubicBezTo>
                      <a:pt x="2065" y="134"/>
                      <a:pt x="2045" y="154"/>
                      <a:pt x="2025" y="174"/>
                    </a:cubicBezTo>
                    <a:lnTo>
                      <a:pt x="1985" y="215"/>
                    </a:lnTo>
                    <a:lnTo>
                      <a:pt x="1985" y="235"/>
                    </a:lnTo>
                    <a:lnTo>
                      <a:pt x="1020" y="1842"/>
                    </a:lnTo>
                    <a:cubicBezTo>
                      <a:pt x="859" y="2083"/>
                      <a:pt x="940" y="2405"/>
                      <a:pt x="1181" y="2546"/>
                    </a:cubicBezTo>
                    <a:cubicBezTo>
                      <a:pt x="1261" y="2592"/>
                      <a:pt x="1348" y="2615"/>
                      <a:pt x="1434" y="2615"/>
                    </a:cubicBezTo>
                    <a:cubicBezTo>
                      <a:pt x="1605" y="2615"/>
                      <a:pt x="1770" y="2525"/>
                      <a:pt x="1864" y="2365"/>
                    </a:cubicBezTo>
                    <a:lnTo>
                      <a:pt x="2668" y="1059"/>
                    </a:lnTo>
                    <a:lnTo>
                      <a:pt x="4115" y="1400"/>
                    </a:lnTo>
                    <a:lnTo>
                      <a:pt x="2949" y="3309"/>
                    </a:lnTo>
                    <a:cubicBezTo>
                      <a:pt x="2909" y="3390"/>
                      <a:pt x="2849" y="3490"/>
                      <a:pt x="2808" y="3570"/>
                    </a:cubicBezTo>
                    <a:lnTo>
                      <a:pt x="236" y="7830"/>
                    </a:lnTo>
                    <a:cubicBezTo>
                      <a:pt x="0" y="8233"/>
                      <a:pt x="340" y="8607"/>
                      <a:pt x="686" y="8607"/>
                    </a:cubicBezTo>
                    <a:cubicBezTo>
                      <a:pt x="840" y="8607"/>
                      <a:pt x="995" y="8533"/>
                      <a:pt x="1100" y="8353"/>
                    </a:cubicBezTo>
                    <a:lnTo>
                      <a:pt x="3170" y="4937"/>
                    </a:lnTo>
                    <a:lnTo>
                      <a:pt x="4115" y="5339"/>
                    </a:lnTo>
                    <a:lnTo>
                      <a:pt x="4959" y="6343"/>
                    </a:lnTo>
                    <a:lnTo>
                      <a:pt x="3873" y="7087"/>
                    </a:lnTo>
                    <a:cubicBezTo>
                      <a:pt x="3408" y="7403"/>
                      <a:pt x="3712" y="8021"/>
                      <a:pt x="4150" y="8021"/>
                    </a:cubicBezTo>
                    <a:cubicBezTo>
                      <a:pt x="4241" y="8021"/>
                      <a:pt x="4339" y="7994"/>
                      <a:pt x="4436" y="7931"/>
                    </a:cubicBezTo>
                    <a:lnTo>
                      <a:pt x="6004" y="6866"/>
                    </a:lnTo>
                    <a:lnTo>
                      <a:pt x="6024" y="6846"/>
                    </a:lnTo>
                    <a:lnTo>
                      <a:pt x="6044" y="6846"/>
                    </a:lnTo>
                    <a:cubicBezTo>
                      <a:pt x="6225" y="6665"/>
                      <a:pt x="6265" y="6384"/>
                      <a:pt x="6124" y="6183"/>
                    </a:cubicBezTo>
                    <a:cubicBezTo>
                      <a:pt x="6104" y="6122"/>
                      <a:pt x="6064" y="6082"/>
                      <a:pt x="6004" y="6062"/>
                    </a:cubicBezTo>
                    <a:lnTo>
                      <a:pt x="5039" y="4897"/>
                    </a:lnTo>
                    <a:cubicBezTo>
                      <a:pt x="5079" y="4836"/>
                      <a:pt x="5119" y="4756"/>
                      <a:pt x="5180" y="4676"/>
                    </a:cubicBezTo>
                    <a:lnTo>
                      <a:pt x="6687" y="2224"/>
                    </a:lnTo>
                    <a:lnTo>
                      <a:pt x="8957" y="2746"/>
                    </a:lnTo>
                    <a:lnTo>
                      <a:pt x="9179" y="2746"/>
                    </a:lnTo>
                    <a:lnTo>
                      <a:pt x="9239" y="2726"/>
                    </a:lnTo>
                    <a:lnTo>
                      <a:pt x="9259" y="2726"/>
                    </a:lnTo>
                    <a:cubicBezTo>
                      <a:pt x="9279" y="2726"/>
                      <a:pt x="9299" y="2706"/>
                      <a:pt x="9339" y="2686"/>
                    </a:cubicBezTo>
                    <a:lnTo>
                      <a:pt x="9400" y="2646"/>
                    </a:lnTo>
                    <a:lnTo>
                      <a:pt x="9420" y="2626"/>
                    </a:lnTo>
                    <a:lnTo>
                      <a:pt x="9460" y="2586"/>
                    </a:lnTo>
                    <a:lnTo>
                      <a:pt x="9500" y="2546"/>
                    </a:lnTo>
                    <a:lnTo>
                      <a:pt x="9500" y="2525"/>
                    </a:lnTo>
                    <a:lnTo>
                      <a:pt x="10485" y="918"/>
                    </a:lnTo>
                    <a:cubicBezTo>
                      <a:pt x="10645" y="657"/>
                      <a:pt x="10585" y="335"/>
                      <a:pt x="10324" y="194"/>
                    </a:cubicBezTo>
                    <a:cubicBezTo>
                      <a:pt x="10239" y="137"/>
                      <a:pt x="10146" y="111"/>
                      <a:pt x="10054" y="111"/>
                    </a:cubicBezTo>
                    <a:cubicBezTo>
                      <a:pt x="9887" y="111"/>
                      <a:pt x="9724" y="199"/>
                      <a:pt x="9621" y="355"/>
                    </a:cubicBezTo>
                    <a:lnTo>
                      <a:pt x="8837" y="1661"/>
                    </a:lnTo>
                    <a:lnTo>
                      <a:pt x="7229" y="1300"/>
                    </a:lnTo>
                    <a:lnTo>
                      <a:pt x="5139" y="657"/>
                    </a:lnTo>
                    <a:cubicBezTo>
                      <a:pt x="5079" y="616"/>
                      <a:pt x="5039" y="596"/>
                      <a:pt x="4979" y="596"/>
                    </a:cubicBezTo>
                    <a:lnTo>
                      <a:pt x="4778" y="556"/>
                    </a:lnTo>
                    <a:lnTo>
                      <a:pt x="4637" y="496"/>
                    </a:lnTo>
                    <a:lnTo>
                      <a:pt x="2587" y="34"/>
                    </a:lnTo>
                    <a:cubicBezTo>
                      <a:pt x="2540" y="10"/>
                      <a:pt x="2486" y="0"/>
                      <a:pt x="24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6"/>
              <p:cNvSpPr/>
              <p:nvPr/>
            </p:nvSpPr>
            <p:spPr>
              <a:xfrm>
                <a:off x="2749327" y="4021204"/>
                <a:ext cx="100558" cy="85125"/>
              </a:xfrm>
              <a:custGeom>
                <a:rect b="b" l="l" r="r" t="t"/>
                <a:pathLst>
                  <a:path extrusionOk="0" h="2587" w="3056">
                    <a:moveTo>
                      <a:pt x="1432" y="1"/>
                    </a:moveTo>
                    <a:cubicBezTo>
                      <a:pt x="884" y="1"/>
                      <a:pt x="339" y="336"/>
                      <a:pt x="181" y="957"/>
                    </a:cubicBezTo>
                    <a:cubicBezTo>
                      <a:pt x="0" y="1661"/>
                      <a:pt x="402" y="2364"/>
                      <a:pt x="1105" y="2545"/>
                    </a:cubicBezTo>
                    <a:cubicBezTo>
                      <a:pt x="1218" y="2573"/>
                      <a:pt x="1328" y="2587"/>
                      <a:pt x="1435" y="2587"/>
                    </a:cubicBezTo>
                    <a:cubicBezTo>
                      <a:pt x="2379" y="2587"/>
                      <a:pt x="3056" y="1538"/>
                      <a:pt x="2532" y="636"/>
                    </a:cubicBezTo>
                    <a:cubicBezTo>
                      <a:pt x="2286" y="204"/>
                      <a:pt x="1858" y="1"/>
                      <a:pt x="14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5" name="Google Shape;465;p16"/>
          <p:cNvSpPr txBox="1"/>
          <p:nvPr/>
        </p:nvSpPr>
        <p:spPr>
          <a:xfrm>
            <a:off x="682400" y="1147775"/>
            <a:ext cx="5129400" cy="101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accent6"/>
                </a:solidFill>
                <a:latin typeface="Fira Sans"/>
                <a:ea typeface="Fira Sans"/>
                <a:cs typeface="Fira Sans"/>
                <a:sym typeface="Fira Sans"/>
              </a:rPr>
              <a:t>Enabling combined measures of </a:t>
            </a:r>
            <a:r>
              <a:rPr b="1" lang="en" sz="1600">
                <a:solidFill>
                  <a:schemeClr val="accent4"/>
                </a:solidFill>
                <a:latin typeface="Fira Sans"/>
                <a:ea typeface="Fira Sans"/>
                <a:cs typeface="Fira Sans"/>
                <a:sym typeface="Fira Sans"/>
              </a:rPr>
              <a:t>Lifespace</a:t>
            </a:r>
            <a:r>
              <a:rPr lang="en" sz="1600">
                <a:solidFill>
                  <a:schemeClr val="accent4"/>
                </a:solidFill>
                <a:latin typeface="Fira Sans"/>
                <a:ea typeface="Fira Sans"/>
                <a:cs typeface="Fira Sans"/>
                <a:sym typeface="Fira Sans"/>
              </a:rPr>
              <a:t> </a:t>
            </a:r>
            <a:r>
              <a:rPr lang="en" sz="1600">
                <a:solidFill>
                  <a:schemeClr val="accent6"/>
                </a:solidFill>
                <a:latin typeface="Fira Sans"/>
                <a:ea typeface="Fira Sans"/>
                <a:cs typeface="Fira Sans"/>
                <a:sym typeface="Fira Sans"/>
              </a:rPr>
              <a:t>and </a:t>
            </a:r>
            <a:r>
              <a:rPr b="1" lang="en" sz="1600">
                <a:solidFill>
                  <a:schemeClr val="accent3"/>
                </a:solidFill>
                <a:latin typeface="Fira Sans"/>
                <a:ea typeface="Fira Sans"/>
                <a:cs typeface="Fira Sans"/>
                <a:sym typeface="Fira Sans"/>
              </a:rPr>
              <a:t>Environment</a:t>
            </a:r>
            <a:r>
              <a:rPr lang="en" sz="1600">
                <a:solidFill>
                  <a:schemeClr val="accent6"/>
                </a:solidFill>
                <a:latin typeface="Fira Sans"/>
                <a:ea typeface="Fira Sans"/>
                <a:cs typeface="Fira Sans"/>
                <a:sym typeface="Fira Sans"/>
              </a:rPr>
              <a:t> to approximate </a:t>
            </a:r>
            <a:r>
              <a:rPr b="1" lang="en" sz="1600">
                <a:solidFill>
                  <a:schemeClr val="accent5"/>
                </a:solidFill>
                <a:latin typeface="Fira Sans"/>
                <a:ea typeface="Fira Sans"/>
                <a:cs typeface="Fira Sans"/>
                <a:sym typeface="Fira Sans"/>
              </a:rPr>
              <a:t>Quality of Life</a:t>
            </a:r>
            <a:r>
              <a:rPr lang="en" sz="1600">
                <a:solidFill>
                  <a:schemeClr val="accent6"/>
                </a:solidFill>
                <a:latin typeface="Fira Sans"/>
                <a:ea typeface="Fira Sans"/>
                <a:cs typeface="Fira Sans"/>
                <a:sym typeface="Fira Sans"/>
              </a:rPr>
              <a:t>.</a:t>
            </a:r>
            <a:endParaRPr sz="1200">
              <a:solidFill>
                <a:schemeClr val="dk1"/>
              </a:solidFill>
              <a:latin typeface="Fira Sans"/>
              <a:ea typeface="Fira Sans"/>
              <a:cs typeface="Fira Sans"/>
              <a:sym typeface="Fir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417"/>
                                        </p:tgtEl>
                                        <p:attrNameLst>
                                          <p:attrName>style.visibility</p:attrName>
                                        </p:attrNameLst>
                                      </p:cBhvr>
                                      <p:to>
                                        <p:strVal val="visible"/>
                                      </p:to>
                                    </p:set>
                                    <p:anim calcmode="lin" valueType="num">
                                      <p:cBhvr additive="base">
                                        <p:cTn dur="1000"/>
                                        <p:tgtEl>
                                          <p:spTgt spid="41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17"/>
          <p:cNvSpPr txBox="1"/>
          <p:nvPr>
            <p:ph type="title"/>
          </p:nvPr>
        </p:nvSpPr>
        <p:spPr>
          <a:xfrm>
            <a:off x="2125800" y="532800"/>
            <a:ext cx="48924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Fira Sans Medium"/>
                <a:ea typeface="Fira Sans Medium"/>
                <a:cs typeface="Fira Sans Medium"/>
                <a:sym typeface="Fira Sans Medium"/>
              </a:rPr>
              <a:t>Product development process</a:t>
            </a:r>
            <a:endParaRPr>
              <a:solidFill>
                <a:schemeClr val="accent6"/>
              </a:solidFill>
              <a:latin typeface="Fira Sans Medium"/>
              <a:ea typeface="Fira Sans Medium"/>
              <a:cs typeface="Fira Sans Medium"/>
              <a:sym typeface="Fira Sans Medium"/>
            </a:endParaRPr>
          </a:p>
        </p:txBody>
      </p:sp>
      <p:grpSp>
        <p:nvGrpSpPr>
          <p:cNvPr id="471" name="Google Shape;471;p17"/>
          <p:cNvGrpSpPr/>
          <p:nvPr/>
        </p:nvGrpSpPr>
        <p:grpSpPr>
          <a:xfrm>
            <a:off x="610137" y="1807462"/>
            <a:ext cx="1770000" cy="2168132"/>
            <a:chOff x="610137" y="1807462"/>
            <a:chExt cx="1770000" cy="2168132"/>
          </a:xfrm>
        </p:grpSpPr>
        <p:grpSp>
          <p:nvGrpSpPr>
            <p:cNvPr id="472" name="Google Shape;472;p17"/>
            <p:cNvGrpSpPr/>
            <p:nvPr/>
          </p:nvGrpSpPr>
          <p:grpSpPr>
            <a:xfrm>
              <a:off x="1316107" y="2203494"/>
              <a:ext cx="357900" cy="791277"/>
              <a:chOff x="1316107" y="2203494"/>
              <a:chExt cx="357900" cy="791277"/>
            </a:xfrm>
          </p:grpSpPr>
          <p:cxnSp>
            <p:nvCxnSpPr>
              <p:cNvPr id="473" name="Google Shape;473;p17"/>
              <p:cNvCxnSpPr/>
              <p:nvPr/>
            </p:nvCxnSpPr>
            <p:spPr>
              <a:xfrm>
                <a:off x="1495063" y="2203494"/>
                <a:ext cx="0" cy="478800"/>
              </a:xfrm>
              <a:prstGeom prst="straightConnector1">
                <a:avLst/>
              </a:prstGeom>
              <a:noFill/>
              <a:ln cap="flat" cmpd="sng" w="19050">
                <a:solidFill>
                  <a:schemeClr val="accent6"/>
                </a:solidFill>
                <a:prstDash val="dot"/>
                <a:round/>
                <a:headEnd len="med" w="med" type="none"/>
                <a:tailEnd len="med" w="med" type="none"/>
              </a:ln>
            </p:spPr>
          </p:cxnSp>
          <p:sp>
            <p:nvSpPr>
              <p:cNvPr id="474" name="Google Shape;474;p17"/>
              <p:cNvSpPr/>
              <p:nvPr/>
            </p:nvSpPr>
            <p:spPr>
              <a:xfrm rot="-5400000">
                <a:off x="1316107" y="2636871"/>
                <a:ext cx="357900" cy="357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17"/>
            <p:cNvGrpSpPr/>
            <p:nvPr/>
          </p:nvGrpSpPr>
          <p:grpSpPr>
            <a:xfrm>
              <a:off x="610137" y="1807462"/>
              <a:ext cx="1770000" cy="2168132"/>
              <a:chOff x="610137" y="1807462"/>
              <a:chExt cx="1770000" cy="2168132"/>
            </a:xfrm>
          </p:grpSpPr>
          <p:sp>
            <p:nvSpPr>
              <p:cNvPr id="476" name="Google Shape;476;p17"/>
              <p:cNvSpPr txBox="1"/>
              <p:nvPr/>
            </p:nvSpPr>
            <p:spPr>
              <a:xfrm>
                <a:off x="610137" y="3043194"/>
                <a:ext cx="1770000" cy="9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6"/>
                    </a:solidFill>
                    <a:latin typeface="Fira Sans"/>
                    <a:ea typeface="Fira Sans"/>
                    <a:cs typeface="Fira Sans"/>
                    <a:sym typeface="Fira Sans"/>
                  </a:rPr>
                  <a:t>Studied </a:t>
                </a:r>
                <a:r>
                  <a:rPr b="1" lang="en" sz="1200">
                    <a:solidFill>
                      <a:schemeClr val="accent6"/>
                    </a:solidFill>
                    <a:latin typeface="Fira Sans"/>
                    <a:ea typeface="Fira Sans"/>
                    <a:cs typeface="Fira Sans"/>
                    <a:sym typeface="Fira Sans"/>
                  </a:rPr>
                  <a:t>Papers</a:t>
                </a:r>
                <a:r>
                  <a:rPr lang="en" sz="1200">
                    <a:solidFill>
                      <a:schemeClr val="accent6"/>
                    </a:solidFill>
                    <a:latin typeface="Fira Sans"/>
                    <a:ea typeface="Fira Sans"/>
                    <a:cs typeface="Fira Sans"/>
                    <a:sym typeface="Fira Sans"/>
                  </a:rPr>
                  <a:t>, GitHub </a:t>
                </a:r>
                <a:r>
                  <a:rPr b="1" lang="en" sz="1200">
                    <a:solidFill>
                      <a:schemeClr val="accent6"/>
                    </a:solidFill>
                    <a:latin typeface="Fira Sans"/>
                    <a:ea typeface="Fira Sans"/>
                    <a:cs typeface="Fira Sans"/>
                    <a:sym typeface="Fira Sans"/>
                  </a:rPr>
                  <a:t>repositories</a:t>
                </a:r>
                <a:r>
                  <a:rPr lang="en" sz="1200">
                    <a:solidFill>
                      <a:schemeClr val="accent6"/>
                    </a:solidFill>
                    <a:latin typeface="Fira Sans"/>
                    <a:ea typeface="Fira Sans"/>
                    <a:cs typeface="Fira Sans"/>
                    <a:sym typeface="Fira Sans"/>
                  </a:rPr>
                  <a:t> &amp; tested useful </a:t>
                </a:r>
                <a:r>
                  <a:rPr b="1" lang="en" sz="1200">
                    <a:solidFill>
                      <a:schemeClr val="accent6"/>
                    </a:solidFill>
                    <a:latin typeface="Fira Sans"/>
                    <a:ea typeface="Fira Sans"/>
                    <a:cs typeface="Fira Sans"/>
                    <a:sym typeface="Fira Sans"/>
                  </a:rPr>
                  <a:t>tools</a:t>
                </a:r>
                <a:endParaRPr b="1" sz="1200">
                  <a:solidFill>
                    <a:schemeClr val="accent6"/>
                  </a:solidFill>
                  <a:highlight>
                    <a:srgbClr val="FFFF00"/>
                  </a:highlight>
                  <a:latin typeface="Fira Sans"/>
                  <a:ea typeface="Fira Sans"/>
                  <a:cs typeface="Fira Sans"/>
                  <a:sym typeface="Fira Sans"/>
                </a:endParaRPr>
              </a:p>
            </p:txBody>
          </p:sp>
          <p:sp>
            <p:nvSpPr>
              <p:cNvPr id="477" name="Google Shape;477;p17"/>
              <p:cNvSpPr/>
              <p:nvPr/>
            </p:nvSpPr>
            <p:spPr>
              <a:xfrm>
                <a:off x="651070" y="1807462"/>
                <a:ext cx="1688100" cy="394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Fira Sans Extra Condensed Medium"/>
                    <a:ea typeface="Fira Sans Extra Condensed Medium"/>
                    <a:cs typeface="Fira Sans Extra Condensed Medium"/>
                    <a:sym typeface="Fira Sans Extra Condensed Medium"/>
                  </a:rPr>
                  <a:t>Research</a:t>
                </a:r>
                <a:endParaRPr sz="1800">
                  <a:solidFill>
                    <a:schemeClr val="lt1"/>
                  </a:solidFill>
                  <a:latin typeface="Fira Sans Extra Condensed Medium"/>
                  <a:ea typeface="Fira Sans Extra Condensed Medium"/>
                  <a:cs typeface="Fira Sans Extra Condensed Medium"/>
                  <a:sym typeface="Fira Sans Extra Condensed Medium"/>
                </a:endParaRPr>
              </a:p>
            </p:txBody>
          </p:sp>
        </p:grpSp>
      </p:grpSp>
      <p:grpSp>
        <p:nvGrpSpPr>
          <p:cNvPr id="478" name="Google Shape;478;p17"/>
          <p:cNvGrpSpPr/>
          <p:nvPr/>
        </p:nvGrpSpPr>
        <p:grpSpPr>
          <a:xfrm>
            <a:off x="2595393" y="1625099"/>
            <a:ext cx="1770000" cy="2196589"/>
            <a:chOff x="2595393" y="1625099"/>
            <a:chExt cx="1770000" cy="2196589"/>
          </a:xfrm>
        </p:grpSpPr>
        <p:grpSp>
          <p:nvGrpSpPr>
            <p:cNvPr id="479" name="Google Shape;479;p17"/>
            <p:cNvGrpSpPr/>
            <p:nvPr/>
          </p:nvGrpSpPr>
          <p:grpSpPr>
            <a:xfrm>
              <a:off x="3380966" y="2729729"/>
              <a:ext cx="198751" cy="666610"/>
              <a:chOff x="3380966" y="2729729"/>
              <a:chExt cx="198751" cy="666610"/>
            </a:xfrm>
          </p:grpSpPr>
          <p:cxnSp>
            <p:nvCxnSpPr>
              <p:cNvPr id="480" name="Google Shape;480;p17"/>
              <p:cNvCxnSpPr/>
              <p:nvPr/>
            </p:nvCxnSpPr>
            <p:spPr>
              <a:xfrm>
                <a:off x="3480313" y="2917539"/>
                <a:ext cx="0" cy="478800"/>
              </a:xfrm>
              <a:prstGeom prst="straightConnector1">
                <a:avLst/>
              </a:prstGeom>
              <a:noFill/>
              <a:ln cap="flat" cmpd="sng" w="19050">
                <a:solidFill>
                  <a:schemeClr val="accent6"/>
                </a:solidFill>
                <a:prstDash val="dot"/>
                <a:round/>
                <a:headEnd len="med" w="med" type="none"/>
                <a:tailEnd len="med" w="med" type="none"/>
              </a:ln>
            </p:spPr>
          </p:cxnSp>
          <p:sp>
            <p:nvSpPr>
              <p:cNvPr id="481" name="Google Shape;481;p17"/>
              <p:cNvSpPr/>
              <p:nvPr/>
            </p:nvSpPr>
            <p:spPr>
              <a:xfrm flipH="1">
                <a:off x="3380966" y="2729729"/>
                <a:ext cx="198751" cy="172289"/>
              </a:xfrm>
              <a:custGeom>
                <a:rect b="b" l="l" r="r" t="t"/>
                <a:pathLst>
                  <a:path extrusionOk="0" h="4844" w="5588">
                    <a:moveTo>
                      <a:pt x="2794" y="0"/>
                    </a:moveTo>
                    <a:lnTo>
                      <a:pt x="1" y="4843"/>
                    </a:lnTo>
                    <a:lnTo>
                      <a:pt x="2794" y="4160"/>
                    </a:lnTo>
                    <a:lnTo>
                      <a:pt x="5587" y="4843"/>
                    </a:lnTo>
                    <a:lnTo>
                      <a:pt x="2794" y="0"/>
                    </a:lnTo>
                    <a:close/>
                  </a:path>
                </a:pathLst>
              </a:custGeom>
              <a:solidFill>
                <a:schemeClr val="accent3"/>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17"/>
            <p:cNvGrpSpPr/>
            <p:nvPr/>
          </p:nvGrpSpPr>
          <p:grpSpPr>
            <a:xfrm>
              <a:off x="2595393" y="1625099"/>
              <a:ext cx="1770000" cy="2196589"/>
              <a:chOff x="2595393" y="1625099"/>
              <a:chExt cx="1770000" cy="2196589"/>
            </a:xfrm>
          </p:grpSpPr>
          <p:sp>
            <p:nvSpPr>
              <p:cNvPr id="483" name="Google Shape;483;p17"/>
              <p:cNvSpPr/>
              <p:nvPr/>
            </p:nvSpPr>
            <p:spPr>
              <a:xfrm>
                <a:off x="2636262" y="3426888"/>
                <a:ext cx="1688100" cy="3948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Fira Sans Extra Condensed Medium"/>
                    <a:ea typeface="Fira Sans Extra Condensed Medium"/>
                    <a:cs typeface="Fira Sans Extra Condensed Medium"/>
                    <a:sym typeface="Fira Sans Extra Condensed Medium"/>
                  </a:rPr>
                  <a:t>Metrics</a:t>
                </a:r>
                <a:endParaRPr sz="1800">
                  <a:solidFill>
                    <a:schemeClr val="lt1"/>
                  </a:solidFill>
                  <a:latin typeface="Fira Sans Extra Condensed Medium"/>
                  <a:ea typeface="Fira Sans Extra Condensed Medium"/>
                  <a:cs typeface="Fira Sans Extra Condensed Medium"/>
                  <a:sym typeface="Fira Sans Extra Condensed Medium"/>
                </a:endParaRPr>
              </a:p>
            </p:txBody>
          </p:sp>
          <p:sp>
            <p:nvSpPr>
              <p:cNvPr id="484" name="Google Shape;484;p17"/>
              <p:cNvSpPr txBox="1"/>
              <p:nvPr/>
            </p:nvSpPr>
            <p:spPr>
              <a:xfrm>
                <a:off x="2595393" y="1625099"/>
                <a:ext cx="1770000" cy="93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accent6"/>
                    </a:solidFill>
                    <a:latin typeface="Fira Sans"/>
                    <a:ea typeface="Fira Sans"/>
                    <a:cs typeface="Fira Sans"/>
                    <a:sym typeface="Fira Sans"/>
                  </a:rPr>
                  <a:t>Created metrics using GPS trajectories and </a:t>
                </a:r>
                <a:r>
                  <a:rPr lang="en" sz="1200">
                    <a:solidFill>
                      <a:schemeClr val="accent6"/>
                    </a:solidFill>
                    <a:latin typeface="Fira Sans"/>
                    <a:ea typeface="Fira Sans"/>
                    <a:cs typeface="Fira Sans"/>
                    <a:sym typeface="Fira Sans"/>
                  </a:rPr>
                  <a:t>socioeconomic data.</a:t>
                </a:r>
                <a:endParaRPr sz="1200">
                  <a:solidFill>
                    <a:schemeClr val="accent6"/>
                  </a:solidFill>
                  <a:latin typeface="Fira Sans"/>
                  <a:ea typeface="Fira Sans"/>
                  <a:cs typeface="Fira Sans"/>
                  <a:sym typeface="Fira Sans"/>
                </a:endParaRPr>
              </a:p>
            </p:txBody>
          </p:sp>
        </p:grpSp>
      </p:grpSp>
      <p:grpSp>
        <p:nvGrpSpPr>
          <p:cNvPr id="485" name="Google Shape;485;p17"/>
          <p:cNvGrpSpPr/>
          <p:nvPr/>
        </p:nvGrpSpPr>
        <p:grpSpPr>
          <a:xfrm>
            <a:off x="6546851" y="1625099"/>
            <a:ext cx="1770000" cy="2196600"/>
            <a:chOff x="6546851" y="1625099"/>
            <a:chExt cx="1770000" cy="2196600"/>
          </a:xfrm>
        </p:grpSpPr>
        <p:cxnSp>
          <p:nvCxnSpPr>
            <p:cNvPr id="486" name="Google Shape;486;p17"/>
            <p:cNvCxnSpPr/>
            <p:nvPr/>
          </p:nvCxnSpPr>
          <p:spPr>
            <a:xfrm>
              <a:off x="7431763" y="2917539"/>
              <a:ext cx="0" cy="478800"/>
            </a:xfrm>
            <a:prstGeom prst="straightConnector1">
              <a:avLst/>
            </a:prstGeom>
            <a:noFill/>
            <a:ln cap="flat" cmpd="sng" w="19050">
              <a:solidFill>
                <a:schemeClr val="accent6"/>
              </a:solidFill>
              <a:prstDash val="dot"/>
              <a:round/>
              <a:headEnd len="med" w="med" type="none"/>
              <a:tailEnd len="med" w="med" type="none"/>
            </a:ln>
          </p:spPr>
        </p:cxnSp>
        <p:grpSp>
          <p:nvGrpSpPr>
            <p:cNvPr id="487" name="Google Shape;487;p17"/>
            <p:cNvGrpSpPr/>
            <p:nvPr/>
          </p:nvGrpSpPr>
          <p:grpSpPr>
            <a:xfrm>
              <a:off x="6546851" y="1625099"/>
              <a:ext cx="1770000" cy="2196600"/>
              <a:chOff x="6546851" y="1625099"/>
              <a:chExt cx="1770000" cy="2196600"/>
            </a:xfrm>
          </p:grpSpPr>
          <p:sp>
            <p:nvSpPr>
              <p:cNvPr id="488" name="Google Shape;488;p17"/>
              <p:cNvSpPr/>
              <p:nvPr/>
            </p:nvSpPr>
            <p:spPr>
              <a:xfrm>
                <a:off x="6587770" y="3426899"/>
                <a:ext cx="1688100" cy="394800"/>
              </a:xfrm>
              <a:prstGeom prst="roundRect">
                <a:avLst>
                  <a:gd fmla="val 16667" name="adj"/>
                </a:avLst>
              </a:prstGeom>
              <a:solidFill>
                <a:srgbClr val="017F3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Fira Sans Extra Condensed Medium"/>
                    <a:ea typeface="Fira Sans Extra Condensed Medium"/>
                    <a:cs typeface="Fira Sans Extra Condensed Medium"/>
                    <a:sym typeface="Fira Sans Extra Condensed Medium"/>
                  </a:rPr>
                  <a:t>Evaluating</a:t>
                </a:r>
                <a:endParaRPr sz="1800">
                  <a:solidFill>
                    <a:schemeClr val="lt1"/>
                  </a:solidFill>
                  <a:latin typeface="Fira Sans Extra Condensed Medium"/>
                  <a:ea typeface="Fira Sans Extra Condensed Medium"/>
                  <a:cs typeface="Fira Sans Extra Condensed Medium"/>
                  <a:sym typeface="Fira Sans Extra Condensed Medium"/>
                </a:endParaRPr>
              </a:p>
            </p:txBody>
          </p:sp>
          <p:sp>
            <p:nvSpPr>
              <p:cNvPr id="489" name="Google Shape;489;p17"/>
              <p:cNvSpPr txBox="1"/>
              <p:nvPr/>
            </p:nvSpPr>
            <p:spPr>
              <a:xfrm>
                <a:off x="6546851" y="1625099"/>
                <a:ext cx="1770000" cy="93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accent6"/>
                    </a:solidFill>
                    <a:latin typeface="Fira Sans"/>
                    <a:ea typeface="Fira Sans"/>
                    <a:cs typeface="Fira Sans"/>
                    <a:sym typeface="Fira Sans"/>
                  </a:rPr>
                  <a:t>Analysis on the outcomes for</a:t>
                </a:r>
                <a:endParaRPr sz="1200">
                  <a:solidFill>
                    <a:schemeClr val="accent6"/>
                  </a:solidFill>
                  <a:latin typeface="Fira Sans"/>
                  <a:ea typeface="Fira Sans"/>
                  <a:cs typeface="Fira Sans"/>
                  <a:sym typeface="Fira Sans"/>
                </a:endParaRPr>
              </a:p>
              <a:p>
                <a:pPr indent="0" lvl="0" marL="0" rtl="0" algn="ctr">
                  <a:spcBef>
                    <a:spcPts val="0"/>
                  </a:spcBef>
                  <a:spcAft>
                    <a:spcPts val="0"/>
                  </a:spcAft>
                  <a:buNone/>
                </a:pPr>
                <a:r>
                  <a:rPr lang="en" sz="1200">
                    <a:solidFill>
                      <a:schemeClr val="accent6"/>
                    </a:solidFill>
                    <a:latin typeface="Fira Sans"/>
                    <a:ea typeface="Fira Sans"/>
                    <a:cs typeface="Fira Sans"/>
                    <a:sym typeface="Fira Sans"/>
                  </a:rPr>
                  <a:t> more users.</a:t>
                </a:r>
                <a:endParaRPr sz="1200">
                  <a:solidFill>
                    <a:schemeClr val="accent6"/>
                  </a:solidFill>
                  <a:latin typeface="Fira Sans"/>
                  <a:ea typeface="Fira Sans"/>
                  <a:cs typeface="Fira Sans"/>
                  <a:sym typeface="Fira Sans"/>
                </a:endParaRPr>
              </a:p>
            </p:txBody>
          </p:sp>
        </p:grpSp>
      </p:grpSp>
      <p:grpSp>
        <p:nvGrpSpPr>
          <p:cNvPr id="490" name="Google Shape;490;p17"/>
          <p:cNvGrpSpPr/>
          <p:nvPr/>
        </p:nvGrpSpPr>
        <p:grpSpPr>
          <a:xfrm>
            <a:off x="1714511" y="2744319"/>
            <a:ext cx="6718901" cy="142946"/>
            <a:chOff x="1450438" y="2744481"/>
            <a:chExt cx="6982852" cy="142946"/>
          </a:xfrm>
        </p:grpSpPr>
        <p:sp>
          <p:nvSpPr>
            <p:cNvPr id="491" name="Google Shape;491;p17"/>
            <p:cNvSpPr/>
            <p:nvPr/>
          </p:nvSpPr>
          <p:spPr>
            <a:xfrm rot="-5400000">
              <a:off x="8346363" y="2800500"/>
              <a:ext cx="142946" cy="30907"/>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2" name="Google Shape;492;p17"/>
            <p:cNvCxnSpPr/>
            <p:nvPr/>
          </p:nvCxnSpPr>
          <p:spPr>
            <a:xfrm>
              <a:off x="1450438" y="2815800"/>
              <a:ext cx="5767200" cy="0"/>
            </a:xfrm>
            <a:prstGeom prst="straightConnector1">
              <a:avLst/>
            </a:prstGeom>
            <a:noFill/>
            <a:ln cap="flat" cmpd="sng" w="19050">
              <a:solidFill>
                <a:schemeClr val="accent6"/>
              </a:solidFill>
              <a:prstDash val="solid"/>
              <a:round/>
              <a:headEnd len="med" w="med" type="none"/>
              <a:tailEnd len="med" w="med" type="none"/>
            </a:ln>
          </p:spPr>
        </p:cxnSp>
      </p:grpSp>
      <p:grpSp>
        <p:nvGrpSpPr>
          <p:cNvPr id="493" name="Google Shape;493;p17"/>
          <p:cNvGrpSpPr/>
          <p:nvPr/>
        </p:nvGrpSpPr>
        <p:grpSpPr>
          <a:xfrm>
            <a:off x="4580622" y="1807435"/>
            <a:ext cx="1966293" cy="2168131"/>
            <a:chOff x="4580573" y="1807462"/>
            <a:chExt cx="1770000" cy="2168131"/>
          </a:xfrm>
        </p:grpSpPr>
        <p:grpSp>
          <p:nvGrpSpPr>
            <p:cNvPr id="494" name="Google Shape;494;p17"/>
            <p:cNvGrpSpPr/>
            <p:nvPr/>
          </p:nvGrpSpPr>
          <p:grpSpPr>
            <a:xfrm>
              <a:off x="5366231" y="2203494"/>
              <a:ext cx="198751" cy="690074"/>
              <a:chOff x="5366231" y="2203494"/>
              <a:chExt cx="198751" cy="690074"/>
            </a:xfrm>
          </p:grpSpPr>
          <p:cxnSp>
            <p:nvCxnSpPr>
              <p:cNvPr id="495" name="Google Shape;495;p17"/>
              <p:cNvCxnSpPr/>
              <p:nvPr/>
            </p:nvCxnSpPr>
            <p:spPr>
              <a:xfrm>
                <a:off x="5465563" y="2203494"/>
                <a:ext cx="0" cy="478800"/>
              </a:xfrm>
              <a:prstGeom prst="straightConnector1">
                <a:avLst/>
              </a:prstGeom>
              <a:noFill/>
              <a:ln cap="flat" cmpd="sng" w="19050">
                <a:solidFill>
                  <a:schemeClr val="accent6"/>
                </a:solidFill>
                <a:prstDash val="dot"/>
                <a:round/>
                <a:headEnd len="med" w="med" type="none"/>
                <a:tailEnd len="med" w="med" type="none"/>
              </a:ln>
            </p:spPr>
          </p:cxnSp>
          <p:sp>
            <p:nvSpPr>
              <p:cNvPr id="496" name="Google Shape;496;p17"/>
              <p:cNvSpPr/>
              <p:nvPr/>
            </p:nvSpPr>
            <p:spPr>
              <a:xfrm flipH="1" rot="10800000">
                <a:off x="5366231" y="2721279"/>
                <a:ext cx="198751" cy="172289"/>
              </a:xfrm>
              <a:custGeom>
                <a:rect b="b" l="l" r="r" t="t"/>
                <a:pathLst>
                  <a:path extrusionOk="0" h="4844" w="5588">
                    <a:moveTo>
                      <a:pt x="2794" y="0"/>
                    </a:moveTo>
                    <a:lnTo>
                      <a:pt x="1" y="4843"/>
                    </a:lnTo>
                    <a:lnTo>
                      <a:pt x="2794" y="4160"/>
                    </a:lnTo>
                    <a:lnTo>
                      <a:pt x="5587" y="4843"/>
                    </a:lnTo>
                    <a:lnTo>
                      <a:pt x="2794" y="0"/>
                    </a:lnTo>
                    <a:close/>
                  </a:path>
                </a:pathLst>
              </a:custGeom>
              <a:solidFill>
                <a:schemeClr val="accent4"/>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17"/>
            <p:cNvGrpSpPr/>
            <p:nvPr/>
          </p:nvGrpSpPr>
          <p:grpSpPr>
            <a:xfrm>
              <a:off x="4580573" y="1807462"/>
              <a:ext cx="1770000" cy="2168131"/>
              <a:chOff x="4580573" y="1807462"/>
              <a:chExt cx="1770000" cy="2168131"/>
            </a:xfrm>
          </p:grpSpPr>
          <p:sp>
            <p:nvSpPr>
              <p:cNvPr id="498" name="Google Shape;498;p17"/>
              <p:cNvSpPr/>
              <p:nvPr/>
            </p:nvSpPr>
            <p:spPr>
              <a:xfrm>
                <a:off x="4621518" y="1807462"/>
                <a:ext cx="1688100" cy="3948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Fira Sans Extra Condensed Medium"/>
                    <a:ea typeface="Fira Sans Extra Condensed Medium"/>
                    <a:cs typeface="Fira Sans Extra Condensed Medium"/>
                    <a:sym typeface="Fira Sans Extra Condensed Medium"/>
                  </a:rPr>
                  <a:t>Productionize</a:t>
                </a:r>
                <a:endParaRPr sz="1800">
                  <a:solidFill>
                    <a:schemeClr val="lt1"/>
                  </a:solidFill>
                  <a:latin typeface="Fira Sans Extra Condensed Medium"/>
                  <a:ea typeface="Fira Sans Extra Condensed Medium"/>
                  <a:cs typeface="Fira Sans Extra Condensed Medium"/>
                  <a:sym typeface="Fira Sans Extra Condensed Medium"/>
                </a:endParaRPr>
              </a:p>
            </p:txBody>
          </p:sp>
          <p:sp>
            <p:nvSpPr>
              <p:cNvPr id="499" name="Google Shape;499;p17"/>
              <p:cNvSpPr txBox="1"/>
              <p:nvPr/>
            </p:nvSpPr>
            <p:spPr>
              <a:xfrm>
                <a:off x="4580573" y="3043194"/>
                <a:ext cx="1770000" cy="9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6"/>
                    </a:solidFill>
                    <a:latin typeface="Fira Sans"/>
                    <a:ea typeface="Fira Sans"/>
                    <a:cs typeface="Fira Sans"/>
                    <a:sym typeface="Fira Sans"/>
                  </a:rPr>
                  <a:t>Building towards </a:t>
                </a:r>
                <a:endParaRPr sz="1200">
                  <a:solidFill>
                    <a:schemeClr val="accent6"/>
                  </a:solidFill>
                  <a:latin typeface="Fira Sans"/>
                  <a:ea typeface="Fira Sans"/>
                  <a:cs typeface="Fira Sans"/>
                  <a:sym typeface="Fira Sans"/>
                </a:endParaRPr>
              </a:p>
              <a:p>
                <a:pPr indent="0" lvl="0" marL="0" rtl="0" algn="ctr">
                  <a:spcBef>
                    <a:spcPts val="0"/>
                  </a:spcBef>
                  <a:spcAft>
                    <a:spcPts val="0"/>
                  </a:spcAft>
                  <a:buNone/>
                </a:pPr>
                <a:r>
                  <a:rPr lang="en" sz="1200">
                    <a:solidFill>
                      <a:schemeClr val="accent6"/>
                    </a:solidFill>
                    <a:latin typeface="Fira Sans"/>
                    <a:ea typeface="Fira Sans"/>
                    <a:cs typeface="Fira Sans"/>
                    <a:sym typeface="Fira Sans"/>
                  </a:rPr>
                  <a:t>a functional software program that calculates users’ insights </a:t>
                </a:r>
                <a:endParaRPr sz="1200">
                  <a:solidFill>
                    <a:schemeClr val="accent6"/>
                  </a:solidFill>
                  <a:latin typeface="Fira Sans"/>
                  <a:ea typeface="Fira Sans"/>
                  <a:cs typeface="Fira Sans"/>
                  <a:sym typeface="Fira Sans"/>
                </a:endParaRPr>
              </a:p>
            </p:txBody>
          </p:sp>
        </p:grpSp>
      </p:grpSp>
      <p:pic>
        <p:nvPicPr>
          <p:cNvPr id="500" name="Google Shape;500;p17"/>
          <p:cNvPicPr preferRelativeResize="0"/>
          <p:nvPr/>
        </p:nvPicPr>
        <p:blipFill>
          <a:blip r:embed="rId3">
            <a:alphaModFix/>
          </a:blip>
          <a:stretch>
            <a:fillRect/>
          </a:stretch>
        </p:blipFill>
        <p:spPr>
          <a:xfrm>
            <a:off x="5172525" y="2328425"/>
            <a:ext cx="236450" cy="236450"/>
          </a:xfrm>
          <a:prstGeom prst="rect">
            <a:avLst/>
          </a:prstGeom>
          <a:noFill/>
          <a:ln>
            <a:noFill/>
          </a:ln>
        </p:spPr>
      </p:pic>
      <p:pic>
        <p:nvPicPr>
          <p:cNvPr id="501" name="Google Shape;501;p17"/>
          <p:cNvPicPr preferRelativeResize="0"/>
          <p:nvPr/>
        </p:nvPicPr>
        <p:blipFill>
          <a:blip r:embed="rId3">
            <a:alphaModFix/>
          </a:blip>
          <a:stretch>
            <a:fillRect/>
          </a:stretch>
        </p:blipFill>
        <p:spPr>
          <a:xfrm>
            <a:off x="1376899" y="2697578"/>
            <a:ext cx="236450" cy="236450"/>
          </a:xfrm>
          <a:prstGeom prst="rect">
            <a:avLst/>
          </a:prstGeom>
          <a:noFill/>
          <a:ln>
            <a:noFill/>
          </a:ln>
        </p:spPr>
      </p:pic>
      <p:pic>
        <p:nvPicPr>
          <p:cNvPr id="502" name="Google Shape;502;p17"/>
          <p:cNvPicPr preferRelativeResize="0"/>
          <p:nvPr/>
        </p:nvPicPr>
        <p:blipFill>
          <a:blip r:embed="rId4">
            <a:alphaModFix/>
          </a:blip>
          <a:stretch>
            <a:fillRect/>
          </a:stretch>
        </p:blipFill>
        <p:spPr>
          <a:xfrm>
            <a:off x="7217638" y="2621850"/>
            <a:ext cx="428430" cy="387901"/>
          </a:xfrm>
          <a:prstGeom prst="rect">
            <a:avLst/>
          </a:prstGeom>
          <a:noFill/>
          <a:ln>
            <a:noFill/>
          </a:ln>
        </p:spPr>
      </p:pic>
      <p:sp>
        <p:nvSpPr>
          <p:cNvPr id="503" name="Google Shape;503;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18"/>
          <p:cNvSpPr txBox="1"/>
          <p:nvPr>
            <p:ph type="title"/>
          </p:nvPr>
        </p:nvSpPr>
        <p:spPr>
          <a:xfrm>
            <a:off x="2125775" y="385000"/>
            <a:ext cx="48924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Fira Sans Medium"/>
                <a:ea typeface="Fira Sans Medium"/>
                <a:cs typeface="Fira Sans Medium"/>
                <a:sym typeface="Fira Sans Medium"/>
              </a:rPr>
              <a:t>Data Transformation</a:t>
            </a:r>
            <a:endParaRPr>
              <a:solidFill>
                <a:schemeClr val="accent6"/>
              </a:solidFill>
              <a:latin typeface="Fira Sans Medium"/>
              <a:ea typeface="Fira Sans Medium"/>
              <a:cs typeface="Fira Sans Medium"/>
              <a:sym typeface="Fira Sans Medium"/>
            </a:endParaRPr>
          </a:p>
        </p:txBody>
      </p:sp>
      <p:grpSp>
        <p:nvGrpSpPr>
          <p:cNvPr id="509" name="Google Shape;509;p18"/>
          <p:cNvGrpSpPr/>
          <p:nvPr/>
        </p:nvGrpSpPr>
        <p:grpSpPr>
          <a:xfrm>
            <a:off x="617950" y="2516387"/>
            <a:ext cx="2263200" cy="1467863"/>
            <a:chOff x="657525" y="2516387"/>
            <a:chExt cx="2263200" cy="1467863"/>
          </a:xfrm>
        </p:grpSpPr>
        <p:grpSp>
          <p:nvGrpSpPr>
            <p:cNvPr id="510" name="Google Shape;510;p18"/>
            <p:cNvGrpSpPr/>
            <p:nvPr/>
          </p:nvGrpSpPr>
          <p:grpSpPr>
            <a:xfrm>
              <a:off x="1587189" y="2516387"/>
              <a:ext cx="403800" cy="381861"/>
              <a:chOff x="736220" y="1563536"/>
              <a:chExt cx="378160" cy="357614"/>
            </a:xfrm>
          </p:grpSpPr>
          <p:sp>
            <p:nvSpPr>
              <p:cNvPr id="511" name="Google Shape;511;p18"/>
              <p:cNvSpPr/>
              <p:nvPr/>
            </p:nvSpPr>
            <p:spPr>
              <a:xfrm>
                <a:off x="813988" y="1658318"/>
                <a:ext cx="201048" cy="169275"/>
              </a:xfrm>
              <a:custGeom>
                <a:rect b="b" l="l" r="r" t="t"/>
                <a:pathLst>
                  <a:path extrusionOk="0" h="4795" w="5695">
                    <a:moveTo>
                      <a:pt x="3031" y="1"/>
                    </a:moveTo>
                    <a:cubicBezTo>
                      <a:pt x="2240" y="1"/>
                      <a:pt x="1446" y="378"/>
                      <a:pt x="973" y="1175"/>
                    </a:cubicBezTo>
                    <a:cubicBezTo>
                      <a:pt x="0" y="2832"/>
                      <a:pt x="1254" y="4795"/>
                      <a:pt x="3015" y="4795"/>
                    </a:cubicBezTo>
                    <a:cubicBezTo>
                      <a:pt x="3219" y="4795"/>
                      <a:pt x="3430" y="4768"/>
                      <a:pt x="3645" y="4712"/>
                    </a:cubicBezTo>
                    <a:cubicBezTo>
                      <a:pt x="4931" y="4391"/>
                      <a:pt x="5695" y="3064"/>
                      <a:pt x="5373" y="1798"/>
                    </a:cubicBezTo>
                    <a:cubicBezTo>
                      <a:pt x="5068" y="631"/>
                      <a:pt x="4052" y="1"/>
                      <a:pt x="30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8"/>
              <p:cNvSpPr/>
              <p:nvPr/>
            </p:nvSpPr>
            <p:spPr>
              <a:xfrm>
                <a:off x="736220" y="1563536"/>
                <a:ext cx="378160" cy="357614"/>
              </a:xfrm>
              <a:custGeom>
                <a:rect b="b" l="l" r="r" t="t"/>
                <a:pathLst>
                  <a:path extrusionOk="0" h="10130" w="10712">
                    <a:moveTo>
                      <a:pt x="5245" y="525"/>
                    </a:moveTo>
                    <a:lnTo>
                      <a:pt x="5225" y="545"/>
                    </a:lnTo>
                    <a:cubicBezTo>
                      <a:pt x="5239" y="545"/>
                      <a:pt x="5252" y="545"/>
                      <a:pt x="5265" y="545"/>
                    </a:cubicBezTo>
                    <a:cubicBezTo>
                      <a:pt x="7539" y="545"/>
                      <a:pt x="9467" y="2246"/>
                      <a:pt x="9747" y="4503"/>
                    </a:cubicBezTo>
                    <a:cubicBezTo>
                      <a:pt x="10048" y="6774"/>
                      <a:pt x="8601" y="8904"/>
                      <a:pt x="6371" y="9487"/>
                    </a:cubicBezTo>
                    <a:cubicBezTo>
                      <a:pt x="5989" y="9585"/>
                      <a:pt x="5607" y="9631"/>
                      <a:pt x="5230" y="9631"/>
                    </a:cubicBezTo>
                    <a:cubicBezTo>
                      <a:pt x="3209" y="9631"/>
                      <a:pt x="1370" y="8281"/>
                      <a:pt x="845" y="6232"/>
                    </a:cubicBezTo>
                    <a:cubicBezTo>
                      <a:pt x="81" y="3338"/>
                      <a:pt x="2251" y="525"/>
                      <a:pt x="5245" y="525"/>
                    </a:cubicBezTo>
                    <a:close/>
                    <a:moveTo>
                      <a:pt x="5248" y="1"/>
                    </a:moveTo>
                    <a:cubicBezTo>
                      <a:pt x="5034" y="1"/>
                      <a:pt x="4819" y="14"/>
                      <a:pt x="4602" y="42"/>
                    </a:cubicBezTo>
                    <a:cubicBezTo>
                      <a:pt x="1950" y="384"/>
                      <a:pt x="1" y="2715"/>
                      <a:pt x="182" y="5388"/>
                    </a:cubicBezTo>
                    <a:cubicBezTo>
                      <a:pt x="342" y="8060"/>
                      <a:pt x="2553" y="10130"/>
                      <a:pt x="5245" y="10130"/>
                    </a:cubicBezTo>
                    <a:cubicBezTo>
                      <a:pt x="5667" y="10130"/>
                      <a:pt x="6089" y="10070"/>
                      <a:pt x="6511" y="9969"/>
                    </a:cubicBezTo>
                    <a:cubicBezTo>
                      <a:pt x="9104" y="9306"/>
                      <a:pt x="10711" y="6734"/>
                      <a:pt x="10209" y="4102"/>
                    </a:cubicBezTo>
                    <a:cubicBezTo>
                      <a:pt x="9748" y="1704"/>
                      <a:pt x="7628" y="1"/>
                      <a:pt x="52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18"/>
            <p:cNvGrpSpPr/>
            <p:nvPr/>
          </p:nvGrpSpPr>
          <p:grpSpPr>
            <a:xfrm>
              <a:off x="657525" y="2937956"/>
              <a:ext cx="2263200" cy="1046294"/>
              <a:chOff x="657525" y="2937956"/>
              <a:chExt cx="2263200" cy="1046294"/>
            </a:xfrm>
          </p:grpSpPr>
          <p:sp>
            <p:nvSpPr>
              <p:cNvPr id="514" name="Google Shape;514;p18"/>
              <p:cNvSpPr txBox="1"/>
              <p:nvPr/>
            </p:nvSpPr>
            <p:spPr>
              <a:xfrm>
                <a:off x="657525" y="3191650"/>
                <a:ext cx="22632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Fira Sans"/>
                    <a:ea typeface="Fira Sans"/>
                    <a:cs typeface="Fira Sans"/>
                    <a:sym typeface="Fira Sans"/>
                  </a:rPr>
                  <a:t>Extracting locational data approximately </a:t>
                </a:r>
                <a:r>
                  <a:rPr lang="en" sz="1200">
                    <a:solidFill>
                      <a:schemeClr val="accent2"/>
                    </a:solidFill>
                    <a:latin typeface="Fira Sans Medium"/>
                    <a:ea typeface="Fira Sans Medium"/>
                    <a:cs typeface="Fira Sans Medium"/>
                    <a:sym typeface="Fira Sans Medium"/>
                  </a:rPr>
                  <a:t>every minute</a:t>
                </a:r>
                <a:r>
                  <a:rPr lang="en" sz="1200">
                    <a:solidFill>
                      <a:schemeClr val="dk1"/>
                    </a:solidFill>
                    <a:latin typeface="Fira Sans"/>
                    <a:ea typeface="Fira Sans"/>
                    <a:cs typeface="Fira Sans"/>
                    <a:sym typeface="Fira Sans"/>
                  </a:rPr>
                  <a:t> when in motion.</a:t>
                </a:r>
                <a:endParaRPr sz="1200">
                  <a:solidFill>
                    <a:schemeClr val="dk1"/>
                  </a:solidFill>
                  <a:latin typeface="Fira Sans"/>
                  <a:ea typeface="Fira Sans"/>
                  <a:cs typeface="Fira Sans"/>
                  <a:sym typeface="Fira Sans"/>
                </a:endParaRPr>
              </a:p>
              <a:p>
                <a:pPr indent="0" lvl="0" marL="0" rtl="0" algn="ctr">
                  <a:spcBef>
                    <a:spcPts val="0"/>
                  </a:spcBef>
                  <a:spcAft>
                    <a:spcPts val="0"/>
                  </a:spcAft>
                  <a:buNone/>
                </a:pPr>
                <a:r>
                  <a:t/>
                </a:r>
                <a:endParaRPr sz="1200">
                  <a:solidFill>
                    <a:schemeClr val="dk1"/>
                  </a:solidFill>
                  <a:latin typeface="Fira Sans"/>
                  <a:ea typeface="Fira Sans"/>
                  <a:cs typeface="Fira Sans"/>
                  <a:sym typeface="Fira Sans"/>
                </a:endParaRPr>
              </a:p>
            </p:txBody>
          </p:sp>
          <p:sp>
            <p:nvSpPr>
              <p:cNvPr id="515" name="Google Shape;515;p18"/>
              <p:cNvSpPr txBox="1"/>
              <p:nvPr/>
            </p:nvSpPr>
            <p:spPr>
              <a:xfrm>
                <a:off x="1031902" y="2937956"/>
                <a:ext cx="1514400" cy="33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Fira Sans Extra Condensed Medium"/>
                    <a:ea typeface="Fira Sans Extra Condensed Medium"/>
                    <a:cs typeface="Fira Sans Extra Condensed Medium"/>
                    <a:sym typeface="Fira Sans Extra Condensed Medium"/>
                  </a:rPr>
                  <a:t>GPS data</a:t>
                </a:r>
                <a:endParaRPr sz="2000">
                  <a:solidFill>
                    <a:schemeClr val="accent2"/>
                  </a:solidFill>
                  <a:latin typeface="Fira Sans Extra Condensed Medium"/>
                  <a:ea typeface="Fira Sans Extra Condensed Medium"/>
                  <a:cs typeface="Fira Sans Extra Condensed Medium"/>
                  <a:sym typeface="Fira Sans Extra Condensed Medium"/>
                </a:endParaRPr>
              </a:p>
            </p:txBody>
          </p:sp>
        </p:grpSp>
      </p:grpSp>
      <p:grpSp>
        <p:nvGrpSpPr>
          <p:cNvPr id="516" name="Google Shape;516;p18"/>
          <p:cNvGrpSpPr/>
          <p:nvPr/>
        </p:nvGrpSpPr>
        <p:grpSpPr>
          <a:xfrm>
            <a:off x="5859088" y="1928706"/>
            <a:ext cx="2666963" cy="1071869"/>
            <a:chOff x="5898663" y="1928706"/>
            <a:chExt cx="2666963" cy="1071869"/>
          </a:xfrm>
        </p:grpSpPr>
        <p:grpSp>
          <p:nvGrpSpPr>
            <p:cNvPr id="517" name="Google Shape;517;p18"/>
            <p:cNvGrpSpPr/>
            <p:nvPr/>
          </p:nvGrpSpPr>
          <p:grpSpPr>
            <a:xfrm>
              <a:off x="5898663" y="1928706"/>
              <a:ext cx="403800" cy="381861"/>
              <a:chOff x="736220" y="1563536"/>
              <a:chExt cx="378160" cy="357614"/>
            </a:xfrm>
          </p:grpSpPr>
          <p:sp>
            <p:nvSpPr>
              <p:cNvPr id="518" name="Google Shape;518;p18"/>
              <p:cNvSpPr/>
              <p:nvPr/>
            </p:nvSpPr>
            <p:spPr>
              <a:xfrm>
                <a:off x="813988" y="1658318"/>
                <a:ext cx="201048" cy="169275"/>
              </a:xfrm>
              <a:custGeom>
                <a:rect b="b" l="l" r="r" t="t"/>
                <a:pathLst>
                  <a:path extrusionOk="0" h="4795" w="5695">
                    <a:moveTo>
                      <a:pt x="3031" y="1"/>
                    </a:moveTo>
                    <a:cubicBezTo>
                      <a:pt x="2240" y="1"/>
                      <a:pt x="1446" y="378"/>
                      <a:pt x="973" y="1175"/>
                    </a:cubicBezTo>
                    <a:cubicBezTo>
                      <a:pt x="0" y="2832"/>
                      <a:pt x="1254" y="4795"/>
                      <a:pt x="3015" y="4795"/>
                    </a:cubicBezTo>
                    <a:cubicBezTo>
                      <a:pt x="3219" y="4795"/>
                      <a:pt x="3430" y="4768"/>
                      <a:pt x="3645" y="4712"/>
                    </a:cubicBezTo>
                    <a:cubicBezTo>
                      <a:pt x="4931" y="4391"/>
                      <a:pt x="5695" y="3064"/>
                      <a:pt x="5373" y="1798"/>
                    </a:cubicBezTo>
                    <a:cubicBezTo>
                      <a:pt x="5068" y="631"/>
                      <a:pt x="4052" y="1"/>
                      <a:pt x="30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8"/>
              <p:cNvSpPr/>
              <p:nvPr/>
            </p:nvSpPr>
            <p:spPr>
              <a:xfrm>
                <a:off x="736220" y="1563536"/>
                <a:ext cx="378160" cy="357614"/>
              </a:xfrm>
              <a:custGeom>
                <a:rect b="b" l="l" r="r" t="t"/>
                <a:pathLst>
                  <a:path extrusionOk="0" h="10130" w="10712">
                    <a:moveTo>
                      <a:pt x="5245" y="525"/>
                    </a:moveTo>
                    <a:lnTo>
                      <a:pt x="5225" y="545"/>
                    </a:lnTo>
                    <a:cubicBezTo>
                      <a:pt x="5239" y="545"/>
                      <a:pt x="5252" y="545"/>
                      <a:pt x="5265" y="545"/>
                    </a:cubicBezTo>
                    <a:cubicBezTo>
                      <a:pt x="7539" y="545"/>
                      <a:pt x="9467" y="2246"/>
                      <a:pt x="9747" y="4503"/>
                    </a:cubicBezTo>
                    <a:cubicBezTo>
                      <a:pt x="10048" y="6774"/>
                      <a:pt x="8601" y="8904"/>
                      <a:pt x="6371" y="9487"/>
                    </a:cubicBezTo>
                    <a:cubicBezTo>
                      <a:pt x="5989" y="9585"/>
                      <a:pt x="5607" y="9631"/>
                      <a:pt x="5230" y="9631"/>
                    </a:cubicBezTo>
                    <a:cubicBezTo>
                      <a:pt x="3209" y="9631"/>
                      <a:pt x="1370" y="8281"/>
                      <a:pt x="845" y="6232"/>
                    </a:cubicBezTo>
                    <a:cubicBezTo>
                      <a:pt x="81" y="3338"/>
                      <a:pt x="2251" y="525"/>
                      <a:pt x="5245" y="525"/>
                    </a:cubicBezTo>
                    <a:close/>
                    <a:moveTo>
                      <a:pt x="5248" y="1"/>
                    </a:moveTo>
                    <a:cubicBezTo>
                      <a:pt x="5034" y="1"/>
                      <a:pt x="4819" y="14"/>
                      <a:pt x="4602" y="42"/>
                    </a:cubicBezTo>
                    <a:cubicBezTo>
                      <a:pt x="1950" y="384"/>
                      <a:pt x="1" y="2715"/>
                      <a:pt x="182" y="5388"/>
                    </a:cubicBezTo>
                    <a:cubicBezTo>
                      <a:pt x="342" y="8060"/>
                      <a:pt x="2553" y="10130"/>
                      <a:pt x="5245" y="10130"/>
                    </a:cubicBezTo>
                    <a:cubicBezTo>
                      <a:pt x="5667" y="10130"/>
                      <a:pt x="6089" y="10070"/>
                      <a:pt x="6511" y="9969"/>
                    </a:cubicBezTo>
                    <a:cubicBezTo>
                      <a:pt x="9104" y="9306"/>
                      <a:pt x="10711" y="6734"/>
                      <a:pt x="10209" y="4102"/>
                    </a:cubicBezTo>
                    <a:cubicBezTo>
                      <a:pt x="9748" y="1704"/>
                      <a:pt x="7628" y="1"/>
                      <a:pt x="52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18"/>
            <p:cNvGrpSpPr/>
            <p:nvPr/>
          </p:nvGrpSpPr>
          <p:grpSpPr>
            <a:xfrm>
              <a:off x="6302426" y="1954300"/>
              <a:ext cx="2263200" cy="1046275"/>
              <a:chOff x="6302426" y="1954300"/>
              <a:chExt cx="2263200" cy="1046275"/>
            </a:xfrm>
          </p:grpSpPr>
          <p:sp>
            <p:nvSpPr>
              <p:cNvPr id="521" name="Google Shape;521;p18"/>
              <p:cNvSpPr txBox="1"/>
              <p:nvPr/>
            </p:nvSpPr>
            <p:spPr>
              <a:xfrm>
                <a:off x="6302426" y="2207975"/>
                <a:ext cx="22632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Fira Sans"/>
                    <a:ea typeface="Fira Sans"/>
                    <a:cs typeface="Fira Sans"/>
                    <a:sym typeface="Fira Sans"/>
                  </a:rPr>
                  <a:t>Generation of</a:t>
                </a:r>
                <a:r>
                  <a:rPr lang="en" sz="1200">
                    <a:solidFill>
                      <a:schemeClr val="dk1"/>
                    </a:solidFill>
                    <a:latin typeface="Fira Sans"/>
                    <a:ea typeface="Fira Sans"/>
                    <a:cs typeface="Fira Sans"/>
                    <a:sym typeface="Fira Sans"/>
                  </a:rPr>
                  <a:t> </a:t>
                </a:r>
                <a:r>
                  <a:rPr b="1" lang="en" sz="1200">
                    <a:solidFill>
                      <a:schemeClr val="accent5"/>
                    </a:solidFill>
                    <a:highlight>
                      <a:schemeClr val="lt1"/>
                    </a:highlight>
                    <a:latin typeface="Fira Sans"/>
                    <a:ea typeface="Fira Sans"/>
                    <a:cs typeface="Fira Sans"/>
                    <a:sym typeface="Fira Sans"/>
                  </a:rPr>
                  <a:t>Stay Points</a:t>
                </a:r>
                <a:r>
                  <a:rPr lang="en" sz="1200">
                    <a:solidFill>
                      <a:schemeClr val="lt1"/>
                    </a:solidFill>
                    <a:highlight>
                      <a:schemeClr val="lt1"/>
                    </a:highlight>
                    <a:latin typeface="Fira Sans SemiBold"/>
                    <a:ea typeface="Fira Sans SemiBold"/>
                    <a:cs typeface="Fira Sans SemiBold"/>
                    <a:sym typeface="Fira Sans SemiBold"/>
                  </a:rPr>
                  <a:t> </a:t>
                </a:r>
                <a:r>
                  <a:rPr lang="en" sz="1200">
                    <a:solidFill>
                      <a:schemeClr val="dk1"/>
                    </a:solidFill>
                    <a:highlight>
                      <a:schemeClr val="lt1"/>
                    </a:highlight>
                    <a:latin typeface="Fira Sans"/>
                    <a:ea typeface="Fira Sans"/>
                    <a:cs typeface="Fira Sans"/>
                    <a:sym typeface="Fira Sans"/>
                  </a:rPr>
                  <a:t>and </a:t>
                </a:r>
                <a:r>
                  <a:rPr lang="en" sz="1200">
                    <a:solidFill>
                      <a:schemeClr val="accent3"/>
                    </a:solidFill>
                    <a:highlight>
                      <a:schemeClr val="lt1"/>
                    </a:highlight>
                    <a:latin typeface="Fira Sans Medium"/>
                    <a:ea typeface="Fira Sans Medium"/>
                    <a:cs typeface="Fira Sans Medium"/>
                    <a:sym typeface="Fira Sans Medium"/>
                  </a:rPr>
                  <a:t>routes </a:t>
                </a:r>
                <a:r>
                  <a:rPr lang="en" sz="1200">
                    <a:solidFill>
                      <a:schemeClr val="dk1"/>
                    </a:solidFill>
                    <a:latin typeface="Fira Sans"/>
                    <a:ea typeface="Fira Sans"/>
                    <a:cs typeface="Fira Sans"/>
                    <a:sym typeface="Fira Sans"/>
                  </a:rPr>
                  <a:t>from longitudinal data.</a:t>
                </a:r>
                <a:endParaRPr sz="1200">
                  <a:solidFill>
                    <a:schemeClr val="dk1"/>
                  </a:solidFill>
                  <a:latin typeface="Fira Sans"/>
                  <a:ea typeface="Fira Sans"/>
                  <a:cs typeface="Fira Sans"/>
                  <a:sym typeface="Fira Sans"/>
                </a:endParaRPr>
              </a:p>
            </p:txBody>
          </p:sp>
          <p:sp>
            <p:nvSpPr>
              <p:cNvPr id="522" name="Google Shape;522;p18"/>
              <p:cNvSpPr txBox="1"/>
              <p:nvPr/>
            </p:nvSpPr>
            <p:spPr>
              <a:xfrm>
                <a:off x="6302429" y="1954300"/>
                <a:ext cx="1925400" cy="33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Fira Sans Extra Condensed Medium"/>
                    <a:ea typeface="Fira Sans Extra Condensed Medium"/>
                    <a:cs typeface="Fira Sans Extra Condensed Medium"/>
                    <a:sym typeface="Fira Sans Extra Condensed Medium"/>
                  </a:rPr>
                  <a:t>Track Intel</a:t>
                </a:r>
                <a:r>
                  <a:rPr lang="en" sz="2000">
                    <a:solidFill>
                      <a:schemeClr val="accent3"/>
                    </a:solidFill>
                    <a:latin typeface="Fira Sans Extra Condensed Medium"/>
                    <a:ea typeface="Fira Sans Extra Condensed Medium"/>
                    <a:cs typeface="Fira Sans Extra Condensed Medium"/>
                    <a:sym typeface="Fira Sans Extra Condensed Medium"/>
                  </a:rPr>
                  <a:t> library</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grpSp>
      </p:grpSp>
      <p:grpSp>
        <p:nvGrpSpPr>
          <p:cNvPr id="523" name="Google Shape;523;p18"/>
          <p:cNvGrpSpPr/>
          <p:nvPr/>
        </p:nvGrpSpPr>
        <p:grpSpPr>
          <a:xfrm>
            <a:off x="5859088" y="3314545"/>
            <a:ext cx="2666963" cy="1071880"/>
            <a:chOff x="5898663" y="3314545"/>
            <a:chExt cx="2666963" cy="1071880"/>
          </a:xfrm>
        </p:grpSpPr>
        <p:grpSp>
          <p:nvGrpSpPr>
            <p:cNvPr id="524" name="Google Shape;524;p18"/>
            <p:cNvGrpSpPr/>
            <p:nvPr/>
          </p:nvGrpSpPr>
          <p:grpSpPr>
            <a:xfrm>
              <a:off x="5898663" y="3314545"/>
              <a:ext cx="403800" cy="381861"/>
              <a:chOff x="736220" y="1563536"/>
              <a:chExt cx="378160" cy="357614"/>
            </a:xfrm>
          </p:grpSpPr>
          <p:sp>
            <p:nvSpPr>
              <p:cNvPr id="525" name="Google Shape;525;p18"/>
              <p:cNvSpPr/>
              <p:nvPr/>
            </p:nvSpPr>
            <p:spPr>
              <a:xfrm>
                <a:off x="813988" y="1658318"/>
                <a:ext cx="201048" cy="169275"/>
              </a:xfrm>
              <a:custGeom>
                <a:rect b="b" l="l" r="r" t="t"/>
                <a:pathLst>
                  <a:path extrusionOk="0" h="4795" w="5695">
                    <a:moveTo>
                      <a:pt x="3031" y="1"/>
                    </a:moveTo>
                    <a:cubicBezTo>
                      <a:pt x="2240" y="1"/>
                      <a:pt x="1446" y="378"/>
                      <a:pt x="973" y="1175"/>
                    </a:cubicBezTo>
                    <a:cubicBezTo>
                      <a:pt x="0" y="2832"/>
                      <a:pt x="1254" y="4795"/>
                      <a:pt x="3015" y="4795"/>
                    </a:cubicBezTo>
                    <a:cubicBezTo>
                      <a:pt x="3219" y="4795"/>
                      <a:pt x="3430" y="4768"/>
                      <a:pt x="3645" y="4712"/>
                    </a:cubicBezTo>
                    <a:cubicBezTo>
                      <a:pt x="4931" y="4391"/>
                      <a:pt x="5695" y="3064"/>
                      <a:pt x="5373" y="1798"/>
                    </a:cubicBezTo>
                    <a:cubicBezTo>
                      <a:pt x="5068" y="631"/>
                      <a:pt x="4052" y="1"/>
                      <a:pt x="30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8"/>
              <p:cNvSpPr/>
              <p:nvPr/>
            </p:nvSpPr>
            <p:spPr>
              <a:xfrm>
                <a:off x="736220" y="1563536"/>
                <a:ext cx="378160" cy="357614"/>
              </a:xfrm>
              <a:custGeom>
                <a:rect b="b" l="l" r="r" t="t"/>
                <a:pathLst>
                  <a:path extrusionOk="0" h="10130" w="10712">
                    <a:moveTo>
                      <a:pt x="5245" y="525"/>
                    </a:moveTo>
                    <a:lnTo>
                      <a:pt x="5225" y="545"/>
                    </a:lnTo>
                    <a:cubicBezTo>
                      <a:pt x="5239" y="545"/>
                      <a:pt x="5252" y="545"/>
                      <a:pt x="5265" y="545"/>
                    </a:cubicBezTo>
                    <a:cubicBezTo>
                      <a:pt x="7539" y="545"/>
                      <a:pt x="9467" y="2246"/>
                      <a:pt x="9747" y="4503"/>
                    </a:cubicBezTo>
                    <a:cubicBezTo>
                      <a:pt x="10048" y="6774"/>
                      <a:pt x="8601" y="8904"/>
                      <a:pt x="6371" y="9487"/>
                    </a:cubicBezTo>
                    <a:cubicBezTo>
                      <a:pt x="5989" y="9585"/>
                      <a:pt x="5607" y="9631"/>
                      <a:pt x="5230" y="9631"/>
                    </a:cubicBezTo>
                    <a:cubicBezTo>
                      <a:pt x="3209" y="9631"/>
                      <a:pt x="1370" y="8281"/>
                      <a:pt x="845" y="6232"/>
                    </a:cubicBezTo>
                    <a:cubicBezTo>
                      <a:pt x="81" y="3338"/>
                      <a:pt x="2251" y="525"/>
                      <a:pt x="5245" y="525"/>
                    </a:cubicBezTo>
                    <a:close/>
                    <a:moveTo>
                      <a:pt x="5248" y="1"/>
                    </a:moveTo>
                    <a:cubicBezTo>
                      <a:pt x="5034" y="1"/>
                      <a:pt x="4819" y="14"/>
                      <a:pt x="4602" y="42"/>
                    </a:cubicBezTo>
                    <a:cubicBezTo>
                      <a:pt x="1950" y="384"/>
                      <a:pt x="1" y="2715"/>
                      <a:pt x="182" y="5388"/>
                    </a:cubicBezTo>
                    <a:cubicBezTo>
                      <a:pt x="342" y="8060"/>
                      <a:pt x="2553" y="10130"/>
                      <a:pt x="5245" y="10130"/>
                    </a:cubicBezTo>
                    <a:cubicBezTo>
                      <a:pt x="5667" y="10130"/>
                      <a:pt x="6089" y="10070"/>
                      <a:pt x="6511" y="9969"/>
                    </a:cubicBezTo>
                    <a:cubicBezTo>
                      <a:pt x="9104" y="9306"/>
                      <a:pt x="10711" y="6734"/>
                      <a:pt x="10209" y="4102"/>
                    </a:cubicBezTo>
                    <a:cubicBezTo>
                      <a:pt x="9748" y="1704"/>
                      <a:pt x="7628" y="1"/>
                      <a:pt x="52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18"/>
            <p:cNvGrpSpPr/>
            <p:nvPr/>
          </p:nvGrpSpPr>
          <p:grpSpPr>
            <a:xfrm>
              <a:off x="6302425" y="3340150"/>
              <a:ext cx="2263200" cy="1046275"/>
              <a:chOff x="6302425" y="3340150"/>
              <a:chExt cx="2263200" cy="1046275"/>
            </a:xfrm>
          </p:grpSpPr>
          <p:sp>
            <p:nvSpPr>
              <p:cNvPr id="528" name="Google Shape;528;p18"/>
              <p:cNvSpPr txBox="1"/>
              <p:nvPr/>
            </p:nvSpPr>
            <p:spPr>
              <a:xfrm>
                <a:off x="6302426" y="3593825"/>
                <a:ext cx="22632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Fira Sans"/>
                    <a:ea typeface="Fira Sans"/>
                    <a:cs typeface="Fira Sans"/>
                    <a:sym typeface="Fira Sans"/>
                  </a:rPr>
                  <a:t>A place where the person spent a </a:t>
                </a:r>
                <a:r>
                  <a:rPr lang="en" sz="1200">
                    <a:solidFill>
                      <a:schemeClr val="accent4"/>
                    </a:solidFill>
                    <a:latin typeface="Fira Sans Medium"/>
                    <a:ea typeface="Fira Sans Medium"/>
                    <a:cs typeface="Fira Sans Medium"/>
                    <a:sym typeface="Fira Sans Medium"/>
                  </a:rPr>
                  <a:t>significant </a:t>
                </a:r>
                <a:r>
                  <a:rPr lang="en" sz="1200">
                    <a:solidFill>
                      <a:schemeClr val="dk1"/>
                    </a:solidFill>
                    <a:latin typeface="Fira Sans"/>
                    <a:ea typeface="Fira Sans"/>
                    <a:cs typeface="Fira Sans"/>
                    <a:sym typeface="Fira Sans"/>
                  </a:rPr>
                  <a:t>amount of </a:t>
                </a:r>
                <a:r>
                  <a:rPr lang="en" sz="1200">
                    <a:solidFill>
                      <a:schemeClr val="accent4"/>
                    </a:solidFill>
                    <a:latin typeface="Fira Sans Medium"/>
                    <a:ea typeface="Fira Sans Medium"/>
                    <a:cs typeface="Fira Sans Medium"/>
                    <a:sym typeface="Fira Sans Medium"/>
                  </a:rPr>
                  <a:t>time </a:t>
                </a:r>
                <a:r>
                  <a:rPr lang="en" sz="1200">
                    <a:solidFill>
                      <a:schemeClr val="dk1"/>
                    </a:solidFill>
                    <a:latin typeface="Fira Sans"/>
                    <a:ea typeface="Fira Sans"/>
                    <a:cs typeface="Fira Sans"/>
                    <a:sym typeface="Fira Sans"/>
                  </a:rPr>
                  <a:t>in a </a:t>
                </a:r>
                <a:r>
                  <a:rPr lang="en" sz="1200">
                    <a:solidFill>
                      <a:schemeClr val="accent4"/>
                    </a:solidFill>
                    <a:latin typeface="Fira Sans Medium"/>
                    <a:ea typeface="Fira Sans Medium"/>
                    <a:cs typeface="Fira Sans Medium"/>
                    <a:sym typeface="Fira Sans Medium"/>
                  </a:rPr>
                  <a:t>small area</a:t>
                </a:r>
                <a:r>
                  <a:rPr lang="en" sz="1200">
                    <a:solidFill>
                      <a:schemeClr val="dk1"/>
                    </a:solidFill>
                    <a:latin typeface="Fira Sans"/>
                    <a:ea typeface="Fira Sans"/>
                    <a:cs typeface="Fira Sans"/>
                    <a:sym typeface="Fira Sans"/>
                  </a:rPr>
                  <a:t>.</a:t>
                </a:r>
                <a:endParaRPr sz="1200">
                  <a:solidFill>
                    <a:schemeClr val="dk1"/>
                  </a:solidFill>
                  <a:latin typeface="Fira Sans"/>
                  <a:ea typeface="Fira Sans"/>
                  <a:cs typeface="Fira Sans"/>
                  <a:sym typeface="Fira Sans"/>
                </a:endParaRPr>
              </a:p>
            </p:txBody>
          </p:sp>
          <p:sp>
            <p:nvSpPr>
              <p:cNvPr id="529" name="Google Shape;529;p18"/>
              <p:cNvSpPr txBox="1"/>
              <p:nvPr/>
            </p:nvSpPr>
            <p:spPr>
              <a:xfrm>
                <a:off x="6302425" y="3340150"/>
                <a:ext cx="2213700" cy="33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4"/>
                    </a:solidFill>
                    <a:latin typeface="Fira Sans Extra Condensed Medium"/>
                    <a:ea typeface="Fira Sans Extra Condensed Medium"/>
                    <a:cs typeface="Fira Sans Extra Condensed Medium"/>
                    <a:sym typeface="Fira Sans Extra Condensed Medium"/>
                  </a:rPr>
                  <a:t>What is a Staypoint?</a:t>
                </a:r>
                <a:endParaRPr sz="2000">
                  <a:solidFill>
                    <a:schemeClr val="accent4"/>
                  </a:solidFill>
                  <a:latin typeface="Fira Sans Extra Condensed Medium"/>
                  <a:ea typeface="Fira Sans Extra Condensed Medium"/>
                  <a:cs typeface="Fira Sans Extra Condensed Medium"/>
                  <a:sym typeface="Fira Sans Extra Condensed Medium"/>
                </a:endParaRPr>
              </a:p>
            </p:txBody>
          </p:sp>
        </p:grpSp>
      </p:grpSp>
      <p:grpSp>
        <p:nvGrpSpPr>
          <p:cNvPr id="530" name="Google Shape;530;p18"/>
          <p:cNvGrpSpPr/>
          <p:nvPr/>
        </p:nvGrpSpPr>
        <p:grpSpPr>
          <a:xfrm>
            <a:off x="1710650" y="1133517"/>
            <a:ext cx="4350375" cy="4339933"/>
            <a:chOff x="1750225" y="1133517"/>
            <a:chExt cx="4350375" cy="4339933"/>
          </a:xfrm>
        </p:grpSpPr>
        <p:grpSp>
          <p:nvGrpSpPr>
            <p:cNvPr id="531" name="Google Shape;531;p18"/>
            <p:cNvGrpSpPr/>
            <p:nvPr/>
          </p:nvGrpSpPr>
          <p:grpSpPr>
            <a:xfrm>
              <a:off x="3748068" y="1374765"/>
              <a:ext cx="1639065" cy="3001251"/>
              <a:chOff x="3629375" y="1218490"/>
              <a:chExt cx="1885500" cy="3452491"/>
            </a:xfrm>
          </p:grpSpPr>
          <p:sp>
            <p:nvSpPr>
              <p:cNvPr id="532" name="Google Shape;532;p18"/>
              <p:cNvSpPr/>
              <p:nvPr/>
            </p:nvSpPr>
            <p:spPr>
              <a:xfrm>
                <a:off x="3629375" y="1218490"/>
                <a:ext cx="1885500" cy="3361200"/>
              </a:xfrm>
              <a:prstGeom prst="roundRect">
                <a:avLst>
                  <a:gd fmla="val 6018" name="adj"/>
                </a:avLst>
              </a:prstGeom>
              <a:solidFill>
                <a:schemeClr val="lt1"/>
              </a:solidFill>
              <a:ln cap="flat" cmpd="sng" w="9525">
                <a:solidFill>
                  <a:srgbClr val="DBDB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8"/>
              <p:cNvSpPr/>
              <p:nvPr/>
            </p:nvSpPr>
            <p:spPr>
              <a:xfrm>
                <a:off x="3629926" y="1218490"/>
                <a:ext cx="1884763" cy="3452491"/>
              </a:xfrm>
              <a:custGeom>
                <a:rect b="b" l="l" r="r" t="t"/>
                <a:pathLst>
                  <a:path extrusionOk="0" h="86469" w="53514">
                    <a:moveTo>
                      <a:pt x="27892" y="10209"/>
                    </a:moveTo>
                    <a:lnTo>
                      <a:pt x="27892" y="19915"/>
                    </a:lnTo>
                    <a:lnTo>
                      <a:pt x="9506" y="19915"/>
                    </a:lnTo>
                    <a:lnTo>
                      <a:pt x="11334" y="16016"/>
                    </a:lnTo>
                    <a:lnTo>
                      <a:pt x="22085" y="16016"/>
                    </a:lnTo>
                    <a:lnTo>
                      <a:pt x="27892" y="10209"/>
                    </a:lnTo>
                    <a:close/>
                    <a:moveTo>
                      <a:pt x="32896" y="13685"/>
                    </a:moveTo>
                    <a:lnTo>
                      <a:pt x="32896" y="19915"/>
                    </a:lnTo>
                    <a:lnTo>
                      <a:pt x="29500" y="19915"/>
                    </a:lnTo>
                    <a:lnTo>
                      <a:pt x="29500" y="13685"/>
                    </a:lnTo>
                    <a:close/>
                    <a:moveTo>
                      <a:pt x="42200" y="6732"/>
                    </a:moveTo>
                    <a:lnTo>
                      <a:pt x="49153" y="14409"/>
                    </a:lnTo>
                    <a:lnTo>
                      <a:pt x="40572" y="19935"/>
                    </a:lnTo>
                    <a:lnTo>
                      <a:pt x="33700" y="19935"/>
                    </a:lnTo>
                    <a:lnTo>
                      <a:pt x="33700" y="13484"/>
                    </a:lnTo>
                    <a:lnTo>
                      <a:pt x="42200" y="6732"/>
                    </a:lnTo>
                    <a:close/>
                    <a:moveTo>
                      <a:pt x="33800" y="21522"/>
                    </a:moveTo>
                    <a:lnTo>
                      <a:pt x="33800" y="26526"/>
                    </a:lnTo>
                    <a:lnTo>
                      <a:pt x="28194" y="26526"/>
                    </a:lnTo>
                    <a:lnTo>
                      <a:pt x="28194" y="21522"/>
                    </a:lnTo>
                    <a:close/>
                    <a:moveTo>
                      <a:pt x="27390" y="21522"/>
                    </a:moveTo>
                    <a:lnTo>
                      <a:pt x="27390" y="28555"/>
                    </a:lnTo>
                    <a:lnTo>
                      <a:pt x="21723" y="28555"/>
                    </a:lnTo>
                    <a:lnTo>
                      <a:pt x="23612" y="21522"/>
                    </a:lnTo>
                    <a:close/>
                    <a:moveTo>
                      <a:pt x="41276" y="21382"/>
                    </a:moveTo>
                    <a:lnTo>
                      <a:pt x="51665" y="25923"/>
                    </a:lnTo>
                    <a:lnTo>
                      <a:pt x="47947" y="29801"/>
                    </a:lnTo>
                    <a:lnTo>
                      <a:pt x="40954" y="26546"/>
                    </a:lnTo>
                    <a:lnTo>
                      <a:pt x="40874" y="26506"/>
                    </a:lnTo>
                    <a:lnTo>
                      <a:pt x="34584" y="26506"/>
                    </a:lnTo>
                    <a:lnTo>
                      <a:pt x="34584" y="21522"/>
                    </a:lnTo>
                    <a:lnTo>
                      <a:pt x="41034" y="21522"/>
                    </a:lnTo>
                    <a:lnTo>
                      <a:pt x="41276" y="21382"/>
                    </a:lnTo>
                    <a:close/>
                    <a:moveTo>
                      <a:pt x="33800" y="27330"/>
                    </a:moveTo>
                    <a:lnTo>
                      <a:pt x="33800" y="31851"/>
                    </a:lnTo>
                    <a:lnTo>
                      <a:pt x="28194" y="31851"/>
                    </a:lnTo>
                    <a:lnTo>
                      <a:pt x="28194" y="27330"/>
                    </a:lnTo>
                    <a:close/>
                    <a:moveTo>
                      <a:pt x="40391" y="27330"/>
                    </a:moveTo>
                    <a:lnTo>
                      <a:pt x="40391" y="31851"/>
                    </a:lnTo>
                    <a:lnTo>
                      <a:pt x="34584" y="31851"/>
                    </a:lnTo>
                    <a:lnTo>
                      <a:pt x="34584" y="27330"/>
                    </a:lnTo>
                    <a:close/>
                    <a:moveTo>
                      <a:pt x="11676" y="21522"/>
                    </a:moveTo>
                    <a:lnTo>
                      <a:pt x="11676" y="33298"/>
                    </a:lnTo>
                    <a:lnTo>
                      <a:pt x="3216" y="33298"/>
                    </a:lnTo>
                    <a:lnTo>
                      <a:pt x="8742" y="21522"/>
                    </a:lnTo>
                    <a:close/>
                    <a:moveTo>
                      <a:pt x="21944" y="21522"/>
                    </a:moveTo>
                    <a:lnTo>
                      <a:pt x="18769" y="33298"/>
                    </a:lnTo>
                    <a:lnTo>
                      <a:pt x="12480" y="33298"/>
                    </a:lnTo>
                    <a:lnTo>
                      <a:pt x="12480" y="21522"/>
                    </a:lnTo>
                    <a:close/>
                    <a:moveTo>
                      <a:pt x="27390" y="29359"/>
                    </a:moveTo>
                    <a:lnTo>
                      <a:pt x="27390" y="35086"/>
                    </a:lnTo>
                    <a:lnTo>
                      <a:pt x="19955" y="35086"/>
                    </a:lnTo>
                    <a:lnTo>
                      <a:pt x="21502" y="29359"/>
                    </a:lnTo>
                    <a:close/>
                    <a:moveTo>
                      <a:pt x="40391" y="32655"/>
                    </a:moveTo>
                    <a:lnTo>
                      <a:pt x="40391" y="35086"/>
                    </a:lnTo>
                    <a:lnTo>
                      <a:pt x="28194" y="35086"/>
                    </a:lnTo>
                    <a:lnTo>
                      <a:pt x="28194" y="32655"/>
                    </a:lnTo>
                    <a:close/>
                    <a:moveTo>
                      <a:pt x="8420" y="34102"/>
                    </a:moveTo>
                    <a:lnTo>
                      <a:pt x="8420" y="40552"/>
                    </a:lnTo>
                    <a:lnTo>
                      <a:pt x="1970" y="35930"/>
                    </a:lnTo>
                    <a:lnTo>
                      <a:pt x="2834" y="34102"/>
                    </a:lnTo>
                    <a:close/>
                    <a:moveTo>
                      <a:pt x="14368" y="34102"/>
                    </a:moveTo>
                    <a:lnTo>
                      <a:pt x="14368" y="44812"/>
                    </a:lnTo>
                    <a:lnTo>
                      <a:pt x="9224" y="41115"/>
                    </a:lnTo>
                    <a:lnTo>
                      <a:pt x="9224" y="34102"/>
                    </a:lnTo>
                    <a:close/>
                    <a:moveTo>
                      <a:pt x="18568" y="34102"/>
                    </a:moveTo>
                    <a:lnTo>
                      <a:pt x="15474" y="45616"/>
                    </a:lnTo>
                    <a:lnTo>
                      <a:pt x="15172" y="45415"/>
                    </a:lnTo>
                    <a:lnTo>
                      <a:pt x="15172" y="34102"/>
                    </a:lnTo>
                    <a:close/>
                    <a:moveTo>
                      <a:pt x="40612" y="36694"/>
                    </a:moveTo>
                    <a:lnTo>
                      <a:pt x="44491" y="38643"/>
                    </a:lnTo>
                    <a:lnTo>
                      <a:pt x="44491" y="48751"/>
                    </a:lnTo>
                    <a:lnTo>
                      <a:pt x="28174" y="48751"/>
                    </a:lnTo>
                    <a:lnTo>
                      <a:pt x="31509" y="36694"/>
                    </a:lnTo>
                    <a:close/>
                    <a:moveTo>
                      <a:pt x="29862" y="36694"/>
                    </a:moveTo>
                    <a:lnTo>
                      <a:pt x="28596" y="41235"/>
                    </a:lnTo>
                    <a:lnTo>
                      <a:pt x="25782" y="41235"/>
                    </a:lnTo>
                    <a:cubicBezTo>
                      <a:pt x="24516" y="41235"/>
                      <a:pt x="23471" y="42260"/>
                      <a:pt x="23471" y="43526"/>
                    </a:cubicBezTo>
                    <a:lnTo>
                      <a:pt x="23471" y="44752"/>
                    </a:lnTo>
                    <a:cubicBezTo>
                      <a:pt x="23471" y="45254"/>
                      <a:pt x="23070" y="45676"/>
                      <a:pt x="22547" y="45676"/>
                    </a:cubicBezTo>
                    <a:lnTo>
                      <a:pt x="21000" y="45676"/>
                    </a:lnTo>
                    <a:cubicBezTo>
                      <a:pt x="19633" y="45676"/>
                      <a:pt x="18528" y="46802"/>
                      <a:pt x="18508" y="48168"/>
                    </a:cubicBezTo>
                    <a:lnTo>
                      <a:pt x="18508" y="50599"/>
                    </a:lnTo>
                    <a:cubicBezTo>
                      <a:pt x="18508" y="51263"/>
                      <a:pt x="17965" y="51785"/>
                      <a:pt x="17322" y="51785"/>
                    </a:cubicBezTo>
                    <a:lnTo>
                      <a:pt x="15474" y="51785"/>
                    </a:lnTo>
                    <a:lnTo>
                      <a:pt x="19533" y="36694"/>
                    </a:lnTo>
                    <a:close/>
                    <a:moveTo>
                      <a:pt x="52388" y="49555"/>
                    </a:moveTo>
                    <a:lnTo>
                      <a:pt x="45958" y="52308"/>
                    </a:lnTo>
                    <a:cubicBezTo>
                      <a:pt x="42019" y="54016"/>
                      <a:pt x="37779" y="54880"/>
                      <a:pt x="33499" y="54880"/>
                    </a:cubicBezTo>
                    <a:lnTo>
                      <a:pt x="27912" y="54880"/>
                    </a:lnTo>
                    <a:cubicBezTo>
                      <a:pt x="27189" y="54880"/>
                      <a:pt x="26667" y="54176"/>
                      <a:pt x="26868" y="53493"/>
                    </a:cubicBezTo>
                    <a:lnTo>
                      <a:pt x="27953" y="49555"/>
                    </a:lnTo>
                    <a:close/>
                    <a:moveTo>
                      <a:pt x="47827" y="53252"/>
                    </a:moveTo>
                    <a:lnTo>
                      <a:pt x="47827" y="62435"/>
                    </a:lnTo>
                    <a:lnTo>
                      <a:pt x="34323" y="62435"/>
                    </a:lnTo>
                    <a:lnTo>
                      <a:pt x="34323" y="56467"/>
                    </a:lnTo>
                    <a:cubicBezTo>
                      <a:pt x="38543" y="56367"/>
                      <a:pt x="42702" y="55442"/>
                      <a:pt x="46601" y="53795"/>
                    </a:cubicBezTo>
                    <a:lnTo>
                      <a:pt x="47827" y="53252"/>
                    </a:lnTo>
                    <a:close/>
                    <a:moveTo>
                      <a:pt x="17765" y="57934"/>
                    </a:moveTo>
                    <a:lnTo>
                      <a:pt x="17765" y="62516"/>
                    </a:lnTo>
                    <a:lnTo>
                      <a:pt x="12560" y="62516"/>
                    </a:lnTo>
                    <a:lnTo>
                      <a:pt x="13786" y="57934"/>
                    </a:lnTo>
                    <a:close/>
                    <a:moveTo>
                      <a:pt x="14288" y="49936"/>
                    </a:moveTo>
                    <a:lnTo>
                      <a:pt x="9646" y="67158"/>
                    </a:lnTo>
                    <a:lnTo>
                      <a:pt x="1910" y="67158"/>
                    </a:lnTo>
                    <a:lnTo>
                      <a:pt x="1910" y="49936"/>
                    </a:lnTo>
                    <a:close/>
                    <a:moveTo>
                      <a:pt x="28375" y="41999"/>
                    </a:moveTo>
                    <a:lnTo>
                      <a:pt x="25320" y="53031"/>
                    </a:lnTo>
                    <a:cubicBezTo>
                      <a:pt x="24838" y="54759"/>
                      <a:pt x="26144" y="56447"/>
                      <a:pt x="27912" y="56447"/>
                    </a:cubicBezTo>
                    <a:lnTo>
                      <a:pt x="33519" y="56447"/>
                    </a:lnTo>
                    <a:lnTo>
                      <a:pt x="33519" y="72322"/>
                    </a:lnTo>
                    <a:lnTo>
                      <a:pt x="31007" y="72322"/>
                    </a:lnTo>
                    <a:cubicBezTo>
                      <a:pt x="28736" y="72322"/>
                      <a:pt x="26908" y="70473"/>
                      <a:pt x="26908" y="68223"/>
                    </a:cubicBezTo>
                    <a:cubicBezTo>
                      <a:pt x="26908" y="65068"/>
                      <a:pt x="24336" y="62496"/>
                      <a:pt x="21181" y="62496"/>
                    </a:cubicBezTo>
                    <a:lnTo>
                      <a:pt x="18568" y="62496"/>
                    </a:lnTo>
                    <a:lnTo>
                      <a:pt x="18568" y="57171"/>
                    </a:lnTo>
                    <a:lnTo>
                      <a:pt x="14007" y="57171"/>
                    </a:lnTo>
                    <a:lnTo>
                      <a:pt x="15233" y="52589"/>
                    </a:lnTo>
                    <a:lnTo>
                      <a:pt x="17302" y="52589"/>
                    </a:lnTo>
                    <a:cubicBezTo>
                      <a:pt x="18408" y="52589"/>
                      <a:pt x="19312" y="51685"/>
                      <a:pt x="19312" y="50579"/>
                    </a:cubicBezTo>
                    <a:lnTo>
                      <a:pt x="19312" y="48148"/>
                    </a:lnTo>
                    <a:cubicBezTo>
                      <a:pt x="19312" y="47224"/>
                      <a:pt x="20075" y="46460"/>
                      <a:pt x="21020" y="46460"/>
                    </a:cubicBezTo>
                    <a:lnTo>
                      <a:pt x="22567" y="46460"/>
                    </a:lnTo>
                    <a:cubicBezTo>
                      <a:pt x="23512" y="46460"/>
                      <a:pt x="24295" y="45676"/>
                      <a:pt x="24295" y="44732"/>
                    </a:cubicBezTo>
                    <a:lnTo>
                      <a:pt x="24295" y="43506"/>
                    </a:lnTo>
                    <a:cubicBezTo>
                      <a:pt x="24295" y="42682"/>
                      <a:pt x="24959" y="41999"/>
                      <a:pt x="25803" y="41999"/>
                    </a:cubicBezTo>
                    <a:close/>
                    <a:moveTo>
                      <a:pt x="9445" y="67961"/>
                    </a:moveTo>
                    <a:lnTo>
                      <a:pt x="8260" y="72342"/>
                    </a:lnTo>
                    <a:lnTo>
                      <a:pt x="1910" y="72342"/>
                    </a:lnTo>
                    <a:lnTo>
                      <a:pt x="1910" y="67961"/>
                    </a:lnTo>
                    <a:close/>
                    <a:moveTo>
                      <a:pt x="17081" y="1"/>
                    </a:moveTo>
                    <a:lnTo>
                      <a:pt x="11917" y="10992"/>
                    </a:lnTo>
                    <a:lnTo>
                      <a:pt x="1" y="10992"/>
                    </a:lnTo>
                    <a:lnTo>
                      <a:pt x="1" y="12580"/>
                    </a:lnTo>
                    <a:lnTo>
                      <a:pt x="11173" y="12580"/>
                    </a:lnTo>
                    <a:lnTo>
                      <a:pt x="4622" y="26526"/>
                    </a:lnTo>
                    <a:lnTo>
                      <a:pt x="1" y="26526"/>
                    </a:lnTo>
                    <a:lnTo>
                      <a:pt x="1" y="27330"/>
                    </a:lnTo>
                    <a:lnTo>
                      <a:pt x="4241" y="27330"/>
                    </a:lnTo>
                    <a:lnTo>
                      <a:pt x="644" y="34966"/>
                    </a:lnTo>
                    <a:lnTo>
                      <a:pt x="1" y="34503"/>
                    </a:lnTo>
                    <a:lnTo>
                      <a:pt x="1" y="36493"/>
                    </a:lnTo>
                    <a:lnTo>
                      <a:pt x="15012" y="47264"/>
                    </a:lnTo>
                    <a:lnTo>
                      <a:pt x="14710" y="48349"/>
                    </a:lnTo>
                    <a:lnTo>
                      <a:pt x="1" y="48349"/>
                    </a:lnTo>
                    <a:lnTo>
                      <a:pt x="1" y="49956"/>
                    </a:lnTo>
                    <a:lnTo>
                      <a:pt x="302" y="49956"/>
                    </a:lnTo>
                    <a:lnTo>
                      <a:pt x="302" y="54880"/>
                    </a:lnTo>
                    <a:lnTo>
                      <a:pt x="1" y="54880"/>
                    </a:lnTo>
                    <a:lnTo>
                      <a:pt x="1" y="55683"/>
                    </a:lnTo>
                    <a:lnTo>
                      <a:pt x="302" y="55683"/>
                    </a:lnTo>
                    <a:lnTo>
                      <a:pt x="302" y="61089"/>
                    </a:lnTo>
                    <a:lnTo>
                      <a:pt x="1" y="61089"/>
                    </a:lnTo>
                    <a:lnTo>
                      <a:pt x="1" y="61893"/>
                    </a:lnTo>
                    <a:lnTo>
                      <a:pt x="302" y="61893"/>
                    </a:lnTo>
                    <a:lnTo>
                      <a:pt x="302" y="67158"/>
                    </a:lnTo>
                    <a:lnTo>
                      <a:pt x="1" y="67158"/>
                    </a:lnTo>
                    <a:lnTo>
                      <a:pt x="1" y="67961"/>
                    </a:lnTo>
                    <a:lnTo>
                      <a:pt x="302" y="67961"/>
                    </a:lnTo>
                    <a:lnTo>
                      <a:pt x="302" y="72342"/>
                    </a:lnTo>
                    <a:lnTo>
                      <a:pt x="1" y="72342"/>
                    </a:lnTo>
                    <a:lnTo>
                      <a:pt x="1" y="73950"/>
                    </a:lnTo>
                    <a:lnTo>
                      <a:pt x="8541" y="73950"/>
                    </a:lnTo>
                    <a:lnTo>
                      <a:pt x="20096" y="85384"/>
                    </a:lnTo>
                    <a:lnTo>
                      <a:pt x="21241" y="84238"/>
                    </a:lnTo>
                    <a:lnTo>
                      <a:pt x="9767" y="72905"/>
                    </a:lnTo>
                    <a:lnTo>
                      <a:pt x="12118" y="64143"/>
                    </a:lnTo>
                    <a:lnTo>
                      <a:pt x="17765" y="64143"/>
                    </a:lnTo>
                    <a:lnTo>
                      <a:pt x="17765" y="76763"/>
                    </a:lnTo>
                    <a:lnTo>
                      <a:pt x="25622" y="76763"/>
                    </a:lnTo>
                    <a:lnTo>
                      <a:pt x="25622" y="85545"/>
                    </a:lnTo>
                    <a:lnTo>
                      <a:pt x="26425" y="85545"/>
                    </a:lnTo>
                    <a:lnTo>
                      <a:pt x="26425" y="75959"/>
                    </a:lnTo>
                    <a:lnTo>
                      <a:pt x="18568" y="75959"/>
                    </a:lnTo>
                    <a:lnTo>
                      <a:pt x="18568" y="64143"/>
                    </a:lnTo>
                    <a:lnTo>
                      <a:pt x="21181" y="64143"/>
                    </a:lnTo>
                    <a:cubicBezTo>
                      <a:pt x="23451" y="64143"/>
                      <a:pt x="25280" y="65972"/>
                      <a:pt x="25280" y="68243"/>
                    </a:cubicBezTo>
                    <a:cubicBezTo>
                      <a:pt x="25300" y="71398"/>
                      <a:pt x="27852" y="73950"/>
                      <a:pt x="31007" y="73950"/>
                    </a:cubicBezTo>
                    <a:lnTo>
                      <a:pt x="47023" y="73950"/>
                    </a:lnTo>
                    <a:lnTo>
                      <a:pt x="47023" y="86469"/>
                    </a:lnTo>
                    <a:lnTo>
                      <a:pt x="47827" y="86469"/>
                    </a:lnTo>
                    <a:lnTo>
                      <a:pt x="47827" y="73950"/>
                    </a:lnTo>
                    <a:lnTo>
                      <a:pt x="53493" y="73950"/>
                    </a:lnTo>
                    <a:lnTo>
                      <a:pt x="53493" y="72342"/>
                    </a:lnTo>
                    <a:lnTo>
                      <a:pt x="34323" y="72342"/>
                    </a:lnTo>
                    <a:lnTo>
                      <a:pt x="34323" y="63259"/>
                    </a:lnTo>
                    <a:lnTo>
                      <a:pt x="53493" y="63259"/>
                    </a:lnTo>
                    <a:lnTo>
                      <a:pt x="53493" y="62455"/>
                    </a:lnTo>
                    <a:lnTo>
                      <a:pt x="48630" y="62455"/>
                    </a:lnTo>
                    <a:lnTo>
                      <a:pt x="48630" y="52910"/>
                    </a:lnTo>
                    <a:lnTo>
                      <a:pt x="52951" y="51042"/>
                    </a:lnTo>
                    <a:lnTo>
                      <a:pt x="52710" y="51685"/>
                    </a:lnTo>
                    <a:lnTo>
                      <a:pt x="53453" y="51986"/>
                    </a:lnTo>
                    <a:lnTo>
                      <a:pt x="53513" y="51886"/>
                    </a:lnTo>
                    <a:lnTo>
                      <a:pt x="53513" y="48751"/>
                    </a:lnTo>
                    <a:lnTo>
                      <a:pt x="45315" y="48751"/>
                    </a:lnTo>
                    <a:lnTo>
                      <a:pt x="45315" y="39065"/>
                    </a:lnTo>
                    <a:lnTo>
                      <a:pt x="50539" y="41697"/>
                    </a:lnTo>
                    <a:cubicBezTo>
                      <a:pt x="51484" y="42160"/>
                      <a:pt x="52468" y="42541"/>
                      <a:pt x="53513" y="42803"/>
                    </a:cubicBezTo>
                    <a:lnTo>
                      <a:pt x="53513" y="41135"/>
                    </a:lnTo>
                    <a:cubicBezTo>
                      <a:pt x="52730" y="40914"/>
                      <a:pt x="51966" y="40612"/>
                      <a:pt x="51263" y="40251"/>
                    </a:cubicBezTo>
                    <a:lnTo>
                      <a:pt x="41215" y="35187"/>
                    </a:lnTo>
                    <a:lnTo>
                      <a:pt x="41215" y="27551"/>
                    </a:lnTo>
                    <a:lnTo>
                      <a:pt x="53493" y="33298"/>
                    </a:lnTo>
                    <a:lnTo>
                      <a:pt x="53493" y="32414"/>
                    </a:lnTo>
                    <a:lnTo>
                      <a:pt x="48711" y="30183"/>
                    </a:lnTo>
                    <a:lnTo>
                      <a:pt x="53493" y="25179"/>
                    </a:lnTo>
                    <a:lnTo>
                      <a:pt x="53493" y="24014"/>
                    </a:lnTo>
                    <a:lnTo>
                      <a:pt x="52247" y="25300"/>
                    </a:lnTo>
                    <a:lnTo>
                      <a:pt x="42099" y="20859"/>
                    </a:lnTo>
                    <a:lnTo>
                      <a:pt x="53493" y="13524"/>
                    </a:lnTo>
                    <a:lnTo>
                      <a:pt x="53493" y="11615"/>
                    </a:lnTo>
                    <a:lnTo>
                      <a:pt x="49836" y="13966"/>
                    </a:lnTo>
                    <a:lnTo>
                      <a:pt x="42843" y="6230"/>
                    </a:lnTo>
                    <a:lnTo>
                      <a:pt x="50298" y="322"/>
                    </a:lnTo>
                    <a:lnTo>
                      <a:pt x="50037" y="21"/>
                    </a:lnTo>
                    <a:lnTo>
                      <a:pt x="49394" y="21"/>
                    </a:lnTo>
                    <a:lnTo>
                      <a:pt x="33157" y="12901"/>
                    </a:lnTo>
                    <a:lnTo>
                      <a:pt x="29500" y="12901"/>
                    </a:lnTo>
                    <a:lnTo>
                      <a:pt x="29500" y="1"/>
                    </a:lnTo>
                    <a:lnTo>
                      <a:pt x="27892" y="1"/>
                    </a:lnTo>
                    <a:lnTo>
                      <a:pt x="27892" y="9063"/>
                    </a:lnTo>
                    <a:lnTo>
                      <a:pt x="21743" y="15212"/>
                    </a:lnTo>
                    <a:lnTo>
                      <a:pt x="11696" y="15212"/>
                    </a:lnTo>
                    <a:lnTo>
                      <a:pt x="18850"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8"/>
              <p:cNvSpPr/>
              <p:nvPr/>
            </p:nvSpPr>
            <p:spPr>
              <a:xfrm>
                <a:off x="3750943" y="4263802"/>
                <a:ext cx="231466" cy="231466"/>
              </a:xfrm>
              <a:custGeom>
                <a:rect b="b" l="l" r="r" t="t"/>
                <a:pathLst>
                  <a:path extrusionOk="0" h="6572" w="6572">
                    <a:moveTo>
                      <a:pt x="3276" y="1"/>
                    </a:moveTo>
                    <a:cubicBezTo>
                      <a:pt x="1468" y="1"/>
                      <a:pt x="1" y="1488"/>
                      <a:pt x="1" y="3296"/>
                    </a:cubicBezTo>
                    <a:cubicBezTo>
                      <a:pt x="1" y="5105"/>
                      <a:pt x="1468" y="6572"/>
                      <a:pt x="3276" y="6572"/>
                    </a:cubicBezTo>
                    <a:cubicBezTo>
                      <a:pt x="5085" y="6572"/>
                      <a:pt x="6572" y="5105"/>
                      <a:pt x="6572" y="3296"/>
                    </a:cubicBezTo>
                    <a:cubicBezTo>
                      <a:pt x="6572" y="1488"/>
                      <a:pt x="5085" y="1"/>
                      <a:pt x="3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8"/>
              <p:cNvSpPr/>
              <p:nvPr/>
            </p:nvSpPr>
            <p:spPr>
              <a:xfrm>
                <a:off x="4220869" y="4263802"/>
                <a:ext cx="231466" cy="231466"/>
              </a:xfrm>
              <a:custGeom>
                <a:rect b="b" l="l" r="r" t="t"/>
                <a:pathLst>
                  <a:path extrusionOk="0" h="6572" w="6572">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8"/>
              <p:cNvSpPr/>
              <p:nvPr/>
            </p:nvSpPr>
            <p:spPr>
              <a:xfrm>
                <a:off x="4690795" y="4263802"/>
                <a:ext cx="231466" cy="231466"/>
              </a:xfrm>
              <a:custGeom>
                <a:rect b="b" l="l" r="r" t="t"/>
                <a:pathLst>
                  <a:path extrusionOk="0" h="6572" w="6572">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8"/>
              <p:cNvSpPr/>
              <p:nvPr/>
            </p:nvSpPr>
            <p:spPr>
              <a:xfrm>
                <a:off x="5160721" y="4263802"/>
                <a:ext cx="231466" cy="231466"/>
              </a:xfrm>
              <a:custGeom>
                <a:rect b="b" l="l" r="r" t="t"/>
                <a:pathLst>
                  <a:path extrusionOk="0" h="6572" w="6572">
                    <a:moveTo>
                      <a:pt x="3276" y="1"/>
                    </a:moveTo>
                    <a:cubicBezTo>
                      <a:pt x="1468" y="1"/>
                      <a:pt x="1" y="1488"/>
                      <a:pt x="1" y="3296"/>
                    </a:cubicBezTo>
                    <a:cubicBezTo>
                      <a:pt x="1" y="5105"/>
                      <a:pt x="1468" y="6572"/>
                      <a:pt x="3276" y="6572"/>
                    </a:cubicBezTo>
                    <a:cubicBezTo>
                      <a:pt x="5105" y="6572"/>
                      <a:pt x="6572" y="5105"/>
                      <a:pt x="6572" y="3296"/>
                    </a:cubicBezTo>
                    <a:cubicBezTo>
                      <a:pt x="6572" y="1488"/>
                      <a:pt x="5105" y="1"/>
                      <a:pt x="3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18"/>
            <p:cNvSpPr/>
            <p:nvPr/>
          </p:nvSpPr>
          <p:spPr>
            <a:xfrm>
              <a:off x="3743125" y="2092825"/>
              <a:ext cx="1693075" cy="617475"/>
            </a:xfrm>
            <a:custGeom>
              <a:rect b="b" l="l" r="r" t="t"/>
              <a:pathLst>
                <a:path extrusionOk="0" h="24699" w="67723">
                  <a:moveTo>
                    <a:pt x="0" y="24699"/>
                  </a:moveTo>
                  <a:lnTo>
                    <a:pt x="6805" y="8703"/>
                  </a:lnTo>
                  <a:lnTo>
                    <a:pt x="10446" y="0"/>
                  </a:lnTo>
                  <a:lnTo>
                    <a:pt x="34332" y="123"/>
                  </a:lnTo>
                  <a:lnTo>
                    <a:pt x="34332" y="16109"/>
                  </a:lnTo>
                  <a:lnTo>
                    <a:pt x="50009" y="16233"/>
                  </a:lnTo>
                  <a:lnTo>
                    <a:pt x="50195" y="8579"/>
                  </a:lnTo>
                  <a:lnTo>
                    <a:pt x="58959" y="13518"/>
                  </a:lnTo>
                  <a:lnTo>
                    <a:pt x="67130" y="3829"/>
                  </a:lnTo>
                  <a:lnTo>
                    <a:pt x="67723" y="3950"/>
                  </a:lnTo>
                </a:path>
              </a:pathLst>
            </a:custGeom>
            <a:noFill/>
            <a:ln cap="flat" cmpd="sng" w="38100">
              <a:solidFill>
                <a:schemeClr val="accent4"/>
              </a:solidFill>
              <a:prstDash val="solid"/>
              <a:round/>
              <a:headEnd len="med" w="med" type="none"/>
              <a:tailEnd len="med" w="med" type="none"/>
            </a:ln>
          </p:spPr>
        </p:sp>
        <p:sp>
          <p:nvSpPr>
            <p:cNvPr id="539" name="Google Shape;539;p18"/>
            <p:cNvSpPr/>
            <p:nvPr/>
          </p:nvSpPr>
          <p:spPr>
            <a:xfrm>
              <a:off x="5437925" y="1341700"/>
              <a:ext cx="662675" cy="4131750"/>
            </a:xfrm>
            <a:custGeom>
              <a:rect b="b" l="l" r="r" t="t"/>
              <a:pathLst>
                <a:path extrusionOk="0" h="165270" w="26507">
                  <a:moveTo>
                    <a:pt x="0" y="33099"/>
                  </a:moveTo>
                  <a:lnTo>
                    <a:pt x="26507" y="0"/>
                  </a:lnTo>
                  <a:lnTo>
                    <a:pt x="26507" y="165270"/>
                  </a:lnTo>
                </a:path>
              </a:pathLst>
            </a:custGeom>
            <a:noFill/>
            <a:ln cap="flat" cmpd="sng" w="19050">
              <a:solidFill>
                <a:schemeClr val="accent6"/>
              </a:solidFill>
              <a:prstDash val="solid"/>
              <a:round/>
              <a:headEnd len="med" w="med" type="none"/>
              <a:tailEnd len="med" w="med" type="none"/>
            </a:ln>
          </p:spPr>
        </p:sp>
        <p:cxnSp>
          <p:nvCxnSpPr>
            <p:cNvPr id="540" name="Google Shape;540;p18"/>
            <p:cNvCxnSpPr/>
            <p:nvPr/>
          </p:nvCxnSpPr>
          <p:spPr>
            <a:xfrm rot="10800000">
              <a:off x="1750225" y="2707242"/>
              <a:ext cx="1963200" cy="0"/>
            </a:xfrm>
            <a:prstGeom prst="straightConnector1">
              <a:avLst/>
            </a:prstGeom>
            <a:noFill/>
            <a:ln cap="flat" cmpd="sng" w="19050">
              <a:solidFill>
                <a:schemeClr val="accent6"/>
              </a:solidFill>
              <a:prstDash val="solid"/>
              <a:round/>
              <a:headEnd len="med" w="med" type="none"/>
              <a:tailEnd len="med" w="med" type="none"/>
            </a:ln>
          </p:spPr>
        </p:cxnSp>
        <p:grpSp>
          <p:nvGrpSpPr>
            <p:cNvPr id="541" name="Google Shape;541;p18"/>
            <p:cNvGrpSpPr/>
            <p:nvPr/>
          </p:nvGrpSpPr>
          <p:grpSpPr>
            <a:xfrm>
              <a:off x="3659325" y="1133517"/>
              <a:ext cx="1816499" cy="3548767"/>
              <a:chOff x="778675" y="1383025"/>
              <a:chExt cx="1127350" cy="2202425"/>
            </a:xfrm>
          </p:grpSpPr>
          <p:sp>
            <p:nvSpPr>
              <p:cNvPr id="542" name="Google Shape;542;p18"/>
              <p:cNvSpPr/>
              <p:nvPr/>
            </p:nvSpPr>
            <p:spPr>
              <a:xfrm>
                <a:off x="778675" y="1383025"/>
                <a:ext cx="1127350" cy="2202425"/>
              </a:xfrm>
              <a:custGeom>
                <a:rect b="b" l="l" r="r" t="t"/>
                <a:pathLst>
                  <a:path extrusionOk="0" h="88097" w="45094">
                    <a:moveTo>
                      <a:pt x="18468" y="2673"/>
                    </a:moveTo>
                    <a:cubicBezTo>
                      <a:pt x="18474" y="2673"/>
                      <a:pt x="18481" y="2673"/>
                      <a:pt x="18487" y="2673"/>
                    </a:cubicBezTo>
                    <a:lnTo>
                      <a:pt x="26606" y="2673"/>
                    </a:lnTo>
                    <a:cubicBezTo>
                      <a:pt x="27731" y="2673"/>
                      <a:pt x="27731" y="4361"/>
                      <a:pt x="26606" y="4361"/>
                    </a:cubicBezTo>
                    <a:lnTo>
                      <a:pt x="18487" y="4361"/>
                    </a:lnTo>
                    <a:cubicBezTo>
                      <a:pt x="17369" y="4341"/>
                      <a:pt x="17362" y="2673"/>
                      <a:pt x="18468" y="2673"/>
                    </a:cubicBezTo>
                    <a:close/>
                    <a:moveTo>
                      <a:pt x="6953" y="2512"/>
                    </a:moveTo>
                    <a:cubicBezTo>
                      <a:pt x="7857" y="2512"/>
                      <a:pt x="8299" y="3577"/>
                      <a:pt x="7676" y="4220"/>
                    </a:cubicBezTo>
                    <a:cubicBezTo>
                      <a:pt x="7469" y="4422"/>
                      <a:pt x="7215" y="4512"/>
                      <a:pt x="6967" y="4512"/>
                    </a:cubicBezTo>
                    <a:cubicBezTo>
                      <a:pt x="6446" y="4512"/>
                      <a:pt x="5948" y="4116"/>
                      <a:pt x="5948" y="3517"/>
                    </a:cubicBezTo>
                    <a:cubicBezTo>
                      <a:pt x="5968" y="2954"/>
                      <a:pt x="6410" y="2512"/>
                      <a:pt x="6953" y="2512"/>
                    </a:cubicBezTo>
                    <a:close/>
                    <a:moveTo>
                      <a:pt x="40934" y="6411"/>
                    </a:moveTo>
                    <a:cubicBezTo>
                      <a:pt x="41958" y="6411"/>
                      <a:pt x="42802" y="7255"/>
                      <a:pt x="42802" y="8259"/>
                    </a:cubicBezTo>
                    <a:lnTo>
                      <a:pt x="42802" y="76261"/>
                    </a:lnTo>
                    <a:cubicBezTo>
                      <a:pt x="42782" y="77285"/>
                      <a:pt x="41958" y="78109"/>
                      <a:pt x="40934" y="78109"/>
                    </a:cubicBezTo>
                    <a:lnTo>
                      <a:pt x="4321" y="78109"/>
                    </a:lnTo>
                    <a:cubicBezTo>
                      <a:pt x="3296" y="78109"/>
                      <a:pt x="2472" y="77285"/>
                      <a:pt x="2472" y="76261"/>
                    </a:cubicBezTo>
                    <a:lnTo>
                      <a:pt x="2472" y="8259"/>
                    </a:lnTo>
                    <a:cubicBezTo>
                      <a:pt x="2472" y="7255"/>
                      <a:pt x="3296" y="6411"/>
                      <a:pt x="4321" y="6411"/>
                    </a:cubicBezTo>
                    <a:close/>
                    <a:moveTo>
                      <a:pt x="22599" y="79318"/>
                    </a:moveTo>
                    <a:cubicBezTo>
                      <a:pt x="24457" y="79318"/>
                      <a:pt x="26244" y="80762"/>
                      <a:pt x="26244" y="82952"/>
                    </a:cubicBezTo>
                    <a:cubicBezTo>
                      <a:pt x="26244" y="84942"/>
                      <a:pt x="24637" y="86549"/>
                      <a:pt x="22627" y="86569"/>
                    </a:cubicBezTo>
                    <a:cubicBezTo>
                      <a:pt x="19412" y="86549"/>
                      <a:pt x="17784" y="82651"/>
                      <a:pt x="20075" y="80380"/>
                    </a:cubicBezTo>
                    <a:cubicBezTo>
                      <a:pt x="20808" y="79647"/>
                      <a:pt x="21712" y="79318"/>
                      <a:pt x="22599" y="79318"/>
                    </a:cubicBezTo>
                    <a:close/>
                    <a:moveTo>
                      <a:pt x="4481" y="0"/>
                    </a:moveTo>
                    <a:cubicBezTo>
                      <a:pt x="2010" y="0"/>
                      <a:pt x="0" y="1990"/>
                      <a:pt x="20" y="4462"/>
                    </a:cubicBezTo>
                    <a:lnTo>
                      <a:pt x="20" y="83615"/>
                    </a:lnTo>
                    <a:cubicBezTo>
                      <a:pt x="20" y="86087"/>
                      <a:pt x="2010" y="88097"/>
                      <a:pt x="4481" y="88097"/>
                    </a:cubicBezTo>
                    <a:lnTo>
                      <a:pt x="40632" y="88097"/>
                    </a:lnTo>
                    <a:cubicBezTo>
                      <a:pt x="43104" y="88076"/>
                      <a:pt x="45093" y="86087"/>
                      <a:pt x="45093" y="83615"/>
                    </a:cubicBezTo>
                    <a:lnTo>
                      <a:pt x="45093" y="4462"/>
                    </a:lnTo>
                    <a:cubicBezTo>
                      <a:pt x="45093" y="1990"/>
                      <a:pt x="43104" y="0"/>
                      <a:pt x="406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8"/>
              <p:cNvSpPr/>
              <p:nvPr/>
            </p:nvSpPr>
            <p:spPr>
              <a:xfrm>
                <a:off x="1234325" y="3374425"/>
                <a:ext cx="192425" cy="164400"/>
              </a:xfrm>
              <a:custGeom>
                <a:rect b="b" l="l" r="r" t="t"/>
                <a:pathLst>
                  <a:path extrusionOk="0" h="6576" w="7697">
                    <a:moveTo>
                      <a:pt x="4401" y="1"/>
                    </a:moveTo>
                    <a:cubicBezTo>
                      <a:pt x="1467" y="1"/>
                      <a:pt x="0" y="3537"/>
                      <a:pt x="2090" y="5607"/>
                    </a:cubicBezTo>
                    <a:cubicBezTo>
                      <a:pt x="2759" y="6276"/>
                      <a:pt x="3581" y="6576"/>
                      <a:pt x="4388" y="6576"/>
                    </a:cubicBezTo>
                    <a:cubicBezTo>
                      <a:pt x="6076" y="6576"/>
                      <a:pt x="7697" y="5262"/>
                      <a:pt x="7697" y="3276"/>
                    </a:cubicBezTo>
                    <a:cubicBezTo>
                      <a:pt x="7697" y="1468"/>
                      <a:pt x="6230" y="1"/>
                      <a:pt x="44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 name="Google Shape;544;p18"/>
            <p:cNvSpPr/>
            <p:nvPr/>
          </p:nvSpPr>
          <p:spPr>
            <a:xfrm>
              <a:off x="4660404" y="2098010"/>
              <a:ext cx="284018" cy="405788"/>
            </a:xfrm>
            <a:custGeom>
              <a:rect b="b" l="l" r="r" t="t"/>
              <a:pathLst>
                <a:path extrusionOk="0" h="10309" w="7215">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8"/>
            <p:cNvSpPr/>
            <p:nvPr/>
          </p:nvSpPr>
          <p:spPr>
            <a:xfrm rot="5400000">
              <a:off x="2657465" y="2624753"/>
              <a:ext cx="190299" cy="164962"/>
            </a:xfrm>
            <a:custGeom>
              <a:rect b="b" l="l" r="r" t="t"/>
              <a:pathLst>
                <a:path extrusionOk="0" h="4844" w="5588">
                  <a:moveTo>
                    <a:pt x="2794" y="0"/>
                  </a:moveTo>
                  <a:lnTo>
                    <a:pt x="1" y="4843"/>
                  </a:lnTo>
                  <a:lnTo>
                    <a:pt x="2794" y="4160"/>
                  </a:lnTo>
                  <a:lnTo>
                    <a:pt x="5587" y="4843"/>
                  </a:lnTo>
                  <a:lnTo>
                    <a:pt x="2794" y="0"/>
                  </a:lnTo>
                  <a:close/>
                </a:path>
              </a:pathLst>
            </a:custGeom>
            <a:solidFill>
              <a:schemeClr val="accent2"/>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000"/>
                                        <p:tgtEl>
                                          <p:spTgt spid="5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19"/>
          <p:cNvSpPr txBox="1"/>
          <p:nvPr>
            <p:ph type="title"/>
          </p:nvPr>
        </p:nvSpPr>
        <p:spPr>
          <a:xfrm>
            <a:off x="2844925" y="411475"/>
            <a:ext cx="4892400" cy="38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Fira Sans Medium"/>
                <a:ea typeface="Fira Sans Medium"/>
                <a:cs typeface="Fira Sans Medium"/>
                <a:sym typeface="Fira Sans Medium"/>
              </a:rPr>
              <a:t>Trackintel Library</a:t>
            </a:r>
            <a:endParaRPr>
              <a:solidFill>
                <a:schemeClr val="accent6"/>
              </a:solidFill>
              <a:latin typeface="Fira Sans Medium"/>
              <a:ea typeface="Fira Sans Medium"/>
              <a:cs typeface="Fira Sans Medium"/>
              <a:sym typeface="Fira Sans Medium"/>
            </a:endParaRPr>
          </a:p>
        </p:txBody>
      </p:sp>
      <p:pic>
        <p:nvPicPr>
          <p:cNvPr id="552" name="Google Shape;552;p19"/>
          <p:cNvPicPr preferRelativeResize="0"/>
          <p:nvPr/>
        </p:nvPicPr>
        <p:blipFill>
          <a:blip r:embed="rId3">
            <a:alphaModFix/>
          </a:blip>
          <a:stretch>
            <a:fillRect/>
          </a:stretch>
        </p:blipFill>
        <p:spPr>
          <a:xfrm>
            <a:off x="162601" y="1653375"/>
            <a:ext cx="2844900" cy="2548051"/>
          </a:xfrm>
          <a:prstGeom prst="rect">
            <a:avLst/>
          </a:prstGeom>
          <a:noFill/>
          <a:ln>
            <a:noFill/>
          </a:ln>
        </p:spPr>
      </p:pic>
      <p:sp>
        <p:nvSpPr>
          <p:cNvPr id="553" name="Google Shape;553;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4" name="Google Shape;554;p19"/>
          <p:cNvPicPr preferRelativeResize="0"/>
          <p:nvPr/>
        </p:nvPicPr>
        <p:blipFill>
          <a:blip r:embed="rId4">
            <a:alphaModFix/>
          </a:blip>
          <a:stretch>
            <a:fillRect/>
          </a:stretch>
        </p:blipFill>
        <p:spPr>
          <a:xfrm>
            <a:off x="5696100" y="384625"/>
            <a:ext cx="441600" cy="441600"/>
          </a:xfrm>
          <a:prstGeom prst="rect">
            <a:avLst/>
          </a:prstGeom>
          <a:noFill/>
          <a:ln>
            <a:noFill/>
          </a:ln>
        </p:spPr>
      </p:pic>
      <p:grpSp>
        <p:nvGrpSpPr>
          <p:cNvPr id="555" name="Google Shape;555;p19"/>
          <p:cNvGrpSpPr/>
          <p:nvPr/>
        </p:nvGrpSpPr>
        <p:grpSpPr>
          <a:xfrm>
            <a:off x="6204200" y="1169411"/>
            <a:ext cx="2802850" cy="3060702"/>
            <a:chOff x="6204200" y="1169411"/>
            <a:chExt cx="2802850" cy="3060702"/>
          </a:xfrm>
        </p:grpSpPr>
        <p:pic>
          <p:nvPicPr>
            <p:cNvPr id="556" name="Google Shape;556;p19"/>
            <p:cNvPicPr preferRelativeResize="0"/>
            <p:nvPr/>
          </p:nvPicPr>
          <p:blipFill>
            <a:blip r:embed="rId5">
              <a:alphaModFix/>
            </a:blip>
            <a:stretch>
              <a:fillRect/>
            </a:stretch>
          </p:blipFill>
          <p:spPr>
            <a:xfrm>
              <a:off x="6204200" y="1678413"/>
              <a:ext cx="2802850" cy="2551700"/>
            </a:xfrm>
            <a:prstGeom prst="rect">
              <a:avLst/>
            </a:prstGeom>
            <a:noFill/>
            <a:ln>
              <a:noFill/>
            </a:ln>
          </p:spPr>
        </p:pic>
        <p:sp>
          <p:nvSpPr>
            <p:cNvPr id="557" name="Google Shape;557;p19"/>
            <p:cNvSpPr txBox="1"/>
            <p:nvPr/>
          </p:nvSpPr>
          <p:spPr>
            <a:xfrm>
              <a:off x="6589663" y="1169411"/>
              <a:ext cx="2031900" cy="44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Fira Sans Medium"/>
                  <a:ea typeface="Fira Sans Medium"/>
                  <a:cs typeface="Fira Sans Medium"/>
                  <a:sym typeface="Fira Sans Medium"/>
                </a:rPr>
                <a:t>Staypoints</a:t>
              </a:r>
              <a:endParaRPr sz="1500">
                <a:solidFill>
                  <a:schemeClr val="dk2"/>
                </a:solidFill>
                <a:latin typeface="Fira Sans Medium"/>
                <a:ea typeface="Fira Sans Medium"/>
                <a:cs typeface="Fira Sans Medium"/>
                <a:sym typeface="Fira Sans Medium"/>
              </a:endParaRPr>
            </a:p>
            <a:p>
              <a:pPr indent="0" lvl="0" marL="0" rtl="0" algn="ctr">
                <a:spcBef>
                  <a:spcPts val="0"/>
                </a:spcBef>
                <a:spcAft>
                  <a:spcPts val="0"/>
                </a:spcAft>
                <a:buNone/>
              </a:pPr>
              <a:r>
                <a:rPr lang="en" sz="1500">
                  <a:solidFill>
                    <a:schemeClr val="dk1"/>
                  </a:solidFill>
                  <a:latin typeface="Fira Sans Extra Condensed"/>
                  <a:ea typeface="Fira Sans Extra Condensed"/>
                  <a:cs typeface="Fira Sans Extra Condensed"/>
                  <a:sym typeface="Fira Sans Extra Condensed"/>
                </a:rPr>
                <a:t>	</a:t>
              </a:r>
              <a:endParaRPr sz="1500">
                <a:solidFill>
                  <a:schemeClr val="dk1"/>
                </a:solidFill>
                <a:latin typeface="Fira Sans Extra Condensed"/>
                <a:ea typeface="Fira Sans Extra Condensed"/>
                <a:cs typeface="Fira Sans Extra Condensed"/>
                <a:sym typeface="Fira Sans Extra Condensed"/>
              </a:endParaRPr>
            </a:p>
          </p:txBody>
        </p:sp>
      </p:grpSp>
      <p:sp>
        <p:nvSpPr>
          <p:cNvPr id="558" name="Google Shape;558;p19"/>
          <p:cNvSpPr txBox="1"/>
          <p:nvPr/>
        </p:nvSpPr>
        <p:spPr>
          <a:xfrm>
            <a:off x="391200" y="1169400"/>
            <a:ext cx="2387700" cy="3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Fira Sans Medium"/>
                <a:ea typeface="Fira Sans Medium"/>
                <a:cs typeface="Fira Sans Medium"/>
                <a:sym typeface="Fira Sans Medium"/>
              </a:rPr>
              <a:t>GPS data</a:t>
            </a:r>
            <a:endParaRPr sz="1500">
              <a:solidFill>
                <a:schemeClr val="dk2"/>
              </a:solidFill>
              <a:latin typeface="Fira Sans Medium"/>
              <a:ea typeface="Fira Sans Medium"/>
              <a:cs typeface="Fira Sans Medium"/>
              <a:sym typeface="Fira Sans Medium"/>
            </a:endParaRPr>
          </a:p>
        </p:txBody>
      </p:sp>
      <p:grpSp>
        <p:nvGrpSpPr>
          <p:cNvPr id="559" name="Google Shape;559;p19"/>
          <p:cNvGrpSpPr/>
          <p:nvPr/>
        </p:nvGrpSpPr>
        <p:grpSpPr>
          <a:xfrm>
            <a:off x="3372850" y="1678413"/>
            <a:ext cx="2466000" cy="3120102"/>
            <a:chOff x="3372850" y="1678413"/>
            <a:chExt cx="2466000" cy="3120102"/>
          </a:xfrm>
        </p:grpSpPr>
        <p:pic>
          <p:nvPicPr>
            <p:cNvPr id="560" name="Google Shape;560;p19"/>
            <p:cNvPicPr preferRelativeResize="0"/>
            <p:nvPr/>
          </p:nvPicPr>
          <p:blipFill>
            <a:blip r:embed="rId6">
              <a:alphaModFix/>
            </a:blip>
            <a:stretch>
              <a:fillRect/>
            </a:stretch>
          </p:blipFill>
          <p:spPr>
            <a:xfrm>
              <a:off x="3496100" y="2506550"/>
              <a:ext cx="2219491" cy="2291965"/>
            </a:xfrm>
            <a:prstGeom prst="rect">
              <a:avLst/>
            </a:prstGeom>
            <a:noFill/>
            <a:ln>
              <a:noFill/>
            </a:ln>
          </p:spPr>
        </p:pic>
        <p:sp>
          <p:nvSpPr>
            <p:cNvPr id="561" name="Google Shape;561;p19"/>
            <p:cNvSpPr txBox="1"/>
            <p:nvPr/>
          </p:nvSpPr>
          <p:spPr>
            <a:xfrm>
              <a:off x="3372850" y="1678413"/>
              <a:ext cx="2466000" cy="3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Fira Sans Medium"/>
                  <a:ea typeface="Fira Sans Medium"/>
                  <a:cs typeface="Fira Sans Medium"/>
                  <a:sym typeface="Fira Sans Medium"/>
                </a:rPr>
                <a:t>Method</a:t>
              </a:r>
              <a:r>
                <a:rPr lang="en" sz="1500">
                  <a:solidFill>
                    <a:schemeClr val="dk2"/>
                  </a:solidFill>
                  <a:latin typeface="Fira Sans Medium"/>
                  <a:ea typeface="Fira Sans Medium"/>
                  <a:cs typeface="Fira Sans Medium"/>
                  <a:sym typeface="Fira Sans Medium"/>
                </a:rPr>
                <a:t>:</a:t>
              </a:r>
              <a:endParaRPr sz="1500">
                <a:solidFill>
                  <a:schemeClr val="dk2"/>
                </a:solidFill>
                <a:latin typeface="Fira Sans Medium"/>
                <a:ea typeface="Fira Sans Medium"/>
                <a:cs typeface="Fira Sans Medium"/>
                <a:sym typeface="Fira Sans Medium"/>
              </a:endParaRPr>
            </a:p>
            <a:p>
              <a:pPr indent="0" lvl="0" marL="0" rtl="0" algn="ctr">
                <a:spcBef>
                  <a:spcPts val="0"/>
                </a:spcBef>
                <a:spcAft>
                  <a:spcPts val="0"/>
                </a:spcAft>
                <a:buNone/>
              </a:pPr>
              <a:r>
                <a:rPr lang="en" sz="1500">
                  <a:solidFill>
                    <a:schemeClr val="dk2"/>
                  </a:solidFill>
                  <a:latin typeface="Fira Sans Medium"/>
                  <a:ea typeface="Fira Sans Medium"/>
                  <a:cs typeface="Fira Sans Medium"/>
                  <a:sym typeface="Fira Sans Medium"/>
                </a:rPr>
                <a:t>DBSCAN Clustering</a:t>
              </a:r>
              <a:endParaRPr sz="1500">
                <a:solidFill>
                  <a:schemeClr val="dk2"/>
                </a:solidFill>
                <a:latin typeface="Fira Sans Medium"/>
                <a:ea typeface="Fira Sans Medium"/>
                <a:cs typeface="Fira Sans Medium"/>
                <a:sym typeface="Fira Sans Medium"/>
              </a:endParaRPr>
            </a:p>
          </p:txBody>
        </p:sp>
      </p:grpSp>
      <p:cxnSp>
        <p:nvCxnSpPr>
          <p:cNvPr id="562" name="Google Shape;562;p19"/>
          <p:cNvCxnSpPr/>
          <p:nvPr/>
        </p:nvCxnSpPr>
        <p:spPr>
          <a:xfrm flipH="1" rot="10800000">
            <a:off x="3726400" y="2306075"/>
            <a:ext cx="1758900" cy="14700"/>
          </a:xfrm>
          <a:prstGeom prst="straightConnector1">
            <a:avLst/>
          </a:prstGeom>
          <a:noFill/>
          <a:ln cap="flat" cmpd="sng" w="9525">
            <a:solidFill>
              <a:schemeClr val="dk2"/>
            </a:solidFill>
            <a:prstDash val="solid"/>
            <a:round/>
            <a:headEnd len="med" w="med" type="none"/>
            <a:tailEnd len="med" w="med" type="triangle"/>
          </a:ln>
        </p:spPr>
      </p:cxnSp>
      <p:pic>
        <p:nvPicPr>
          <p:cNvPr id="563" name="Google Shape;563;p19"/>
          <p:cNvPicPr preferRelativeResize="0"/>
          <p:nvPr/>
        </p:nvPicPr>
        <p:blipFill>
          <a:blip r:embed="rId7">
            <a:alphaModFix/>
          </a:blip>
          <a:stretch>
            <a:fillRect/>
          </a:stretch>
        </p:blipFill>
        <p:spPr>
          <a:xfrm>
            <a:off x="3520725" y="4281925"/>
            <a:ext cx="2170250" cy="5907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5"/>
                                        </p:tgtEl>
                                        <p:attrNameLst>
                                          <p:attrName>style.visibility</p:attrName>
                                        </p:attrNameLst>
                                      </p:cBhvr>
                                      <p:to>
                                        <p:strVal val="visible"/>
                                      </p:to>
                                    </p:set>
                                    <p:anim calcmode="lin" valueType="num">
                                      <p:cBhvr additive="base">
                                        <p:cTn dur="1300"/>
                                        <p:tgtEl>
                                          <p:spTgt spid="555"/>
                                        </p:tgtEl>
                                        <p:attrNameLst>
                                          <p:attrName>ppt_x</p:attrName>
                                        </p:attrNameLst>
                                      </p:cBhvr>
                                      <p:tavLst>
                                        <p:tav fmla="" tm="0">
                                          <p:val>
                                            <p:strVal val="#ppt_x-1"/>
                                          </p:val>
                                        </p:tav>
                                        <p:tav fmla="" tm="100000">
                                          <p:val>
                                            <p:strVal val="#ppt_x"/>
                                          </p:val>
                                        </p:tav>
                                      </p:tavLst>
                                    </p:anim>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2000"/>
                                        <p:tgtEl>
                                          <p:spTgt spid="5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20"/>
          <p:cNvSpPr txBox="1"/>
          <p:nvPr>
            <p:ph type="title"/>
          </p:nvPr>
        </p:nvSpPr>
        <p:spPr>
          <a:xfrm>
            <a:off x="2125325" y="533250"/>
            <a:ext cx="48924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Fira Sans Medium"/>
                <a:ea typeface="Fira Sans Medium"/>
                <a:cs typeface="Fira Sans Medium"/>
                <a:sym typeface="Fira Sans Medium"/>
              </a:rPr>
              <a:t>Home location</a:t>
            </a:r>
            <a:endParaRPr>
              <a:solidFill>
                <a:schemeClr val="accent6"/>
              </a:solidFill>
              <a:latin typeface="Fira Sans Medium"/>
              <a:ea typeface="Fira Sans Medium"/>
              <a:cs typeface="Fira Sans Medium"/>
              <a:sym typeface="Fira Sans Medium"/>
            </a:endParaRPr>
          </a:p>
        </p:txBody>
      </p:sp>
      <p:sp>
        <p:nvSpPr>
          <p:cNvPr id="569" name="Google Shape;569;p20"/>
          <p:cNvSpPr/>
          <p:nvPr/>
        </p:nvSpPr>
        <p:spPr>
          <a:xfrm>
            <a:off x="4571493" y="4354842"/>
            <a:ext cx="47" cy="47"/>
          </a:xfrm>
          <a:custGeom>
            <a:rect b="b" l="l" r="r" t="t"/>
            <a:pathLst>
              <a:path extrusionOk="0" h="1" w="1">
                <a:moveTo>
                  <a:pt x="0" y="1"/>
                </a:move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0"/>
          <p:cNvSpPr/>
          <p:nvPr/>
        </p:nvSpPr>
        <p:spPr>
          <a:xfrm>
            <a:off x="4571504" y="4348755"/>
            <a:ext cx="47" cy="47"/>
          </a:xfrm>
          <a:custGeom>
            <a:rect b="b" l="l" r="r" t="t"/>
            <a:pathLst>
              <a:path extrusionOk="0" h="1" w="1">
                <a:moveTo>
                  <a:pt x="0" y="1"/>
                </a:moveTo>
                <a:lnTo>
                  <a:pt x="0" y="1"/>
                </a:lnTo>
                <a:close/>
              </a:path>
            </a:pathLst>
          </a:custGeom>
          <a:solidFill>
            <a:srgbClr val="42B5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 name="Google Shape;571;p20"/>
          <p:cNvGrpSpPr/>
          <p:nvPr/>
        </p:nvGrpSpPr>
        <p:grpSpPr>
          <a:xfrm>
            <a:off x="3484251" y="1236660"/>
            <a:ext cx="2175488" cy="3112129"/>
            <a:chOff x="3484251" y="1236660"/>
            <a:chExt cx="2175488" cy="3112129"/>
          </a:xfrm>
        </p:grpSpPr>
        <p:sp>
          <p:nvSpPr>
            <p:cNvPr id="572" name="Google Shape;572;p20"/>
            <p:cNvSpPr/>
            <p:nvPr/>
          </p:nvSpPr>
          <p:spPr>
            <a:xfrm>
              <a:off x="3484251" y="2014224"/>
              <a:ext cx="747293" cy="778540"/>
            </a:xfrm>
            <a:custGeom>
              <a:rect b="b" l="l" r="r" t="t"/>
              <a:pathLst>
                <a:path extrusionOk="0" h="16519" w="15856">
                  <a:moveTo>
                    <a:pt x="945" y="0"/>
                  </a:moveTo>
                  <a:cubicBezTo>
                    <a:pt x="322" y="2130"/>
                    <a:pt x="0" y="4361"/>
                    <a:pt x="0" y="6571"/>
                  </a:cubicBezTo>
                  <a:cubicBezTo>
                    <a:pt x="0" y="9264"/>
                    <a:pt x="1025" y="12720"/>
                    <a:pt x="2633" y="16518"/>
                  </a:cubicBezTo>
                  <a:lnTo>
                    <a:pt x="15855" y="16518"/>
                  </a:lnTo>
                  <a:cubicBezTo>
                    <a:pt x="10610" y="12700"/>
                    <a:pt x="9224" y="5486"/>
                    <a:pt x="127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highlight>
                  <a:schemeClr val="lt1"/>
                </a:highlight>
              </a:endParaRPr>
            </a:p>
          </p:txBody>
        </p:sp>
        <p:sp>
          <p:nvSpPr>
            <p:cNvPr id="573" name="Google Shape;573;p20"/>
            <p:cNvSpPr/>
            <p:nvPr/>
          </p:nvSpPr>
          <p:spPr>
            <a:xfrm>
              <a:off x="4911503" y="2014224"/>
              <a:ext cx="748236" cy="778540"/>
            </a:xfrm>
            <a:custGeom>
              <a:rect b="b" l="l" r="r" t="t"/>
              <a:pathLst>
                <a:path extrusionOk="0" h="16519" w="15876">
                  <a:moveTo>
                    <a:pt x="3155" y="0"/>
                  </a:moveTo>
                  <a:cubicBezTo>
                    <a:pt x="4401" y="1969"/>
                    <a:pt x="5064" y="4260"/>
                    <a:pt x="5064" y="6571"/>
                  </a:cubicBezTo>
                  <a:cubicBezTo>
                    <a:pt x="5064" y="10510"/>
                    <a:pt x="3195" y="14207"/>
                    <a:pt x="0" y="16518"/>
                  </a:cubicBezTo>
                  <a:lnTo>
                    <a:pt x="13243" y="16518"/>
                  </a:lnTo>
                  <a:cubicBezTo>
                    <a:pt x="14850" y="12720"/>
                    <a:pt x="15875" y="9264"/>
                    <a:pt x="15875" y="6571"/>
                  </a:cubicBezTo>
                  <a:cubicBezTo>
                    <a:pt x="15875" y="4361"/>
                    <a:pt x="15554" y="2130"/>
                    <a:pt x="149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highlight>
                  <a:schemeClr val="lt1"/>
                </a:highlight>
              </a:endParaRPr>
            </a:p>
          </p:txBody>
        </p:sp>
        <p:sp>
          <p:nvSpPr>
            <p:cNvPr id="574" name="Google Shape;574;p20"/>
            <p:cNvSpPr/>
            <p:nvPr/>
          </p:nvSpPr>
          <p:spPr>
            <a:xfrm>
              <a:off x="3608299" y="2792731"/>
              <a:ext cx="1927334" cy="777551"/>
            </a:xfrm>
            <a:custGeom>
              <a:rect b="b" l="l" r="r" t="t"/>
              <a:pathLst>
                <a:path extrusionOk="0" h="16498" w="40894">
                  <a:moveTo>
                    <a:pt x="1" y="0"/>
                  </a:moveTo>
                  <a:cubicBezTo>
                    <a:pt x="2251" y="5265"/>
                    <a:pt x="5647" y="11173"/>
                    <a:pt x="9023" y="16498"/>
                  </a:cubicBezTo>
                  <a:lnTo>
                    <a:pt x="31871" y="16498"/>
                  </a:lnTo>
                  <a:cubicBezTo>
                    <a:pt x="35267" y="11173"/>
                    <a:pt x="38643" y="5265"/>
                    <a:pt x="40894" y="0"/>
                  </a:cubicBezTo>
                  <a:lnTo>
                    <a:pt x="27651" y="0"/>
                  </a:lnTo>
                  <a:cubicBezTo>
                    <a:pt x="25586" y="1509"/>
                    <a:pt x="23090" y="2331"/>
                    <a:pt x="20549" y="2331"/>
                  </a:cubicBezTo>
                  <a:cubicBezTo>
                    <a:pt x="20519" y="2331"/>
                    <a:pt x="20488" y="2331"/>
                    <a:pt x="20457" y="2331"/>
                  </a:cubicBezTo>
                  <a:cubicBezTo>
                    <a:pt x="20426" y="2331"/>
                    <a:pt x="20395" y="2331"/>
                    <a:pt x="20365" y="2331"/>
                  </a:cubicBezTo>
                  <a:cubicBezTo>
                    <a:pt x="17805" y="2331"/>
                    <a:pt x="15308" y="1509"/>
                    <a:pt x="132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highlight>
                  <a:schemeClr val="lt1"/>
                </a:highlight>
              </a:endParaRPr>
            </a:p>
          </p:txBody>
        </p:sp>
        <p:sp>
          <p:nvSpPr>
            <p:cNvPr id="575" name="Google Shape;575;p20"/>
            <p:cNvSpPr/>
            <p:nvPr/>
          </p:nvSpPr>
          <p:spPr>
            <a:xfrm>
              <a:off x="4033557" y="3570248"/>
              <a:ext cx="1076873" cy="778540"/>
            </a:xfrm>
            <a:custGeom>
              <a:rect b="b" l="l" r="r" t="t"/>
              <a:pathLst>
                <a:path extrusionOk="0" h="16519" w="22849">
                  <a:moveTo>
                    <a:pt x="0" y="1"/>
                  </a:moveTo>
                  <a:cubicBezTo>
                    <a:pt x="5727" y="9064"/>
                    <a:pt x="11414" y="16519"/>
                    <a:pt x="11414" y="16519"/>
                  </a:cubicBezTo>
                  <a:cubicBezTo>
                    <a:pt x="11414" y="16519"/>
                    <a:pt x="17121" y="9064"/>
                    <a:pt x="228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highlight>
                  <a:schemeClr val="lt1"/>
                </a:highlight>
              </a:endParaRPr>
            </a:p>
          </p:txBody>
        </p:sp>
        <p:sp>
          <p:nvSpPr>
            <p:cNvPr id="576" name="Google Shape;576;p20"/>
            <p:cNvSpPr/>
            <p:nvPr/>
          </p:nvSpPr>
          <p:spPr>
            <a:xfrm>
              <a:off x="3528742" y="1236660"/>
              <a:ext cx="2086445" cy="777598"/>
            </a:xfrm>
            <a:custGeom>
              <a:rect b="b" l="l" r="r" t="t"/>
              <a:pathLst>
                <a:path extrusionOk="0" h="16499" w="44270">
                  <a:moveTo>
                    <a:pt x="22145" y="0"/>
                  </a:moveTo>
                  <a:cubicBezTo>
                    <a:pt x="11917" y="0"/>
                    <a:pt x="2914" y="6712"/>
                    <a:pt x="1" y="16498"/>
                  </a:cubicBezTo>
                  <a:lnTo>
                    <a:pt x="11776" y="16498"/>
                  </a:lnTo>
                  <a:cubicBezTo>
                    <a:pt x="14027" y="12961"/>
                    <a:pt x="17925" y="10791"/>
                    <a:pt x="22125" y="10791"/>
                  </a:cubicBezTo>
                  <a:cubicBezTo>
                    <a:pt x="26345" y="10791"/>
                    <a:pt x="30243" y="12941"/>
                    <a:pt x="32494" y="16498"/>
                  </a:cubicBezTo>
                  <a:lnTo>
                    <a:pt x="44270" y="16498"/>
                  </a:lnTo>
                  <a:cubicBezTo>
                    <a:pt x="41356" y="6712"/>
                    <a:pt x="32353" y="0"/>
                    <a:pt x="221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highlight>
                  <a:schemeClr val="lt1"/>
                </a:highlight>
              </a:endParaRPr>
            </a:p>
          </p:txBody>
        </p:sp>
      </p:grpSp>
      <p:grpSp>
        <p:nvGrpSpPr>
          <p:cNvPr id="577" name="Google Shape;577;p20"/>
          <p:cNvGrpSpPr/>
          <p:nvPr/>
        </p:nvGrpSpPr>
        <p:grpSpPr>
          <a:xfrm>
            <a:off x="6188938" y="2174493"/>
            <a:ext cx="2386025" cy="1080305"/>
            <a:chOff x="6013038" y="1171143"/>
            <a:chExt cx="2386025" cy="1080305"/>
          </a:xfrm>
        </p:grpSpPr>
        <p:sp>
          <p:nvSpPr>
            <p:cNvPr id="578" name="Google Shape;578;p20"/>
            <p:cNvSpPr/>
            <p:nvPr/>
          </p:nvSpPr>
          <p:spPr>
            <a:xfrm flipH="1" rot="-5400000">
              <a:off x="5942988" y="1278992"/>
              <a:ext cx="312300" cy="1722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 name="Google Shape;579;p20"/>
            <p:cNvGrpSpPr/>
            <p:nvPr/>
          </p:nvGrpSpPr>
          <p:grpSpPr>
            <a:xfrm>
              <a:off x="6221738" y="1171143"/>
              <a:ext cx="2177325" cy="1080305"/>
              <a:chOff x="6221738" y="1171143"/>
              <a:chExt cx="2177325" cy="1080305"/>
            </a:xfrm>
          </p:grpSpPr>
          <p:sp>
            <p:nvSpPr>
              <p:cNvPr id="580" name="Google Shape;580;p20"/>
              <p:cNvSpPr txBox="1"/>
              <p:nvPr/>
            </p:nvSpPr>
            <p:spPr>
              <a:xfrm>
                <a:off x="6312563" y="1559047"/>
                <a:ext cx="2086500" cy="6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Fira Sans"/>
                    <a:ea typeface="Fira Sans"/>
                    <a:cs typeface="Fira Sans"/>
                    <a:sym typeface="Fira Sans"/>
                  </a:rPr>
                  <a:t>From</a:t>
                </a:r>
                <a:r>
                  <a:rPr lang="en" sz="1200">
                    <a:solidFill>
                      <a:schemeClr val="dk1"/>
                    </a:solidFill>
                    <a:highlight>
                      <a:schemeClr val="lt1"/>
                    </a:highlight>
                    <a:latin typeface="Fira Sans"/>
                    <a:ea typeface="Fira Sans"/>
                    <a:cs typeface="Fira Sans"/>
                    <a:sym typeface="Fira Sans"/>
                  </a:rPr>
                  <a:t> </a:t>
                </a:r>
                <a:r>
                  <a:rPr b="1" lang="en" sz="1200">
                    <a:solidFill>
                      <a:schemeClr val="accent3"/>
                    </a:solidFill>
                    <a:highlight>
                      <a:schemeClr val="lt1"/>
                    </a:highlight>
                    <a:latin typeface="Fira Sans"/>
                    <a:ea typeface="Fira Sans"/>
                    <a:cs typeface="Fira Sans"/>
                    <a:sym typeface="Fira Sans"/>
                  </a:rPr>
                  <a:t>22:00 to 05:00</a:t>
                </a:r>
                <a:r>
                  <a:rPr lang="en" sz="1200">
                    <a:solidFill>
                      <a:schemeClr val="dk1"/>
                    </a:solidFill>
                    <a:highlight>
                      <a:schemeClr val="lt1"/>
                    </a:highlight>
                    <a:latin typeface="Fira Sans"/>
                    <a:ea typeface="Fira Sans"/>
                    <a:cs typeface="Fira Sans"/>
                    <a:sym typeface="Fira Sans"/>
                  </a:rPr>
                  <a:t> </a:t>
                </a:r>
                <a:r>
                  <a:rPr lang="en" sz="1200">
                    <a:solidFill>
                      <a:schemeClr val="dk1"/>
                    </a:solidFill>
                    <a:latin typeface="Fira Sans"/>
                    <a:ea typeface="Fira Sans"/>
                    <a:cs typeface="Fira Sans"/>
                    <a:sym typeface="Fira Sans"/>
                  </a:rPr>
                  <a:t>a person is mostly </a:t>
                </a:r>
                <a:r>
                  <a:rPr lang="en" sz="1200">
                    <a:solidFill>
                      <a:schemeClr val="accent3"/>
                    </a:solidFill>
                    <a:latin typeface="Fira Sans Medium"/>
                    <a:ea typeface="Fira Sans Medium"/>
                    <a:cs typeface="Fira Sans Medium"/>
                    <a:sym typeface="Fira Sans Medium"/>
                  </a:rPr>
                  <a:t>expected</a:t>
                </a:r>
                <a:r>
                  <a:rPr lang="en" sz="1200">
                    <a:solidFill>
                      <a:schemeClr val="accent3"/>
                    </a:solidFill>
                    <a:latin typeface="Fira Sans"/>
                    <a:ea typeface="Fira Sans"/>
                    <a:cs typeface="Fira Sans"/>
                    <a:sym typeface="Fira Sans"/>
                  </a:rPr>
                  <a:t> </a:t>
                </a:r>
                <a:r>
                  <a:rPr lang="en" sz="1200">
                    <a:solidFill>
                      <a:schemeClr val="dk1"/>
                    </a:solidFill>
                    <a:latin typeface="Fira Sans"/>
                    <a:ea typeface="Fira Sans"/>
                    <a:cs typeface="Fira Sans"/>
                    <a:sym typeface="Fira Sans"/>
                  </a:rPr>
                  <a:t>to be at </a:t>
                </a:r>
                <a:r>
                  <a:rPr lang="en" sz="1200">
                    <a:solidFill>
                      <a:schemeClr val="accent3"/>
                    </a:solidFill>
                    <a:highlight>
                      <a:schemeClr val="lt1"/>
                    </a:highlight>
                    <a:latin typeface="Fira Sans Medium"/>
                    <a:ea typeface="Fira Sans Medium"/>
                    <a:cs typeface="Fira Sans Medium"/>
                    <a:sym typeface="Fira Sans Medium"/>
                  </a:rPr>
                  <a:t>home</a:t>
                </a:r>
                <a:endParaRPr>
                  <a:solidFill>
                    <a:schemeClr val="accent3"/>
                  </a:solidFill>
                  <a:highlight>
                    <a:schemeClr val="lt1"/>
                  </a:highlight>
                  <a:latin typeface="Fira Sans Medium"/>
                  <a:ea typeface="Fira Sans Medium"/>
                  <a:cs typeface="Fira Sans Medium"/>
                  <a:sym typeface="Fira Sans Medium"/>
                </a:endParaRPr>
              </a:p>
            </p:txBody>
          </p:sp>
          <p:sp>
            <p:nvSpPr>
              <p:cNvPr id="581" name="Google Shape;581;p20"/>
              <p:cNvSpPr/>
              <p:nvPr/>
            </p:nvSpPr>
            <p:spPr>
              <a:xfrm>
                <a:off x="6221738" y="1171143"/>
                <a:ext cx="2093400" cy="3879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Fira Sans Extra Condensed Medium"/>
                    <a:ea typeface="Fira Sans Extra Condensed Medium"/>
                    <a:cs typeface="Fira Sans Extra Condensed Medium"/>
                    <a:sym typeface="Fira Sans Extra Condensed Medium"/>
                  </a:rPr>
                  <a:t>Sleeping Hours</a:t>
                </a:r>
                <a:endParaRPr sz="2000">
                  <a:solidFill>
                    <a:schemeClr val="lt1"/>
                  </a:solidFill>
                  <a:latin typeface="Fira Sans Extra Condensed Medium"/>
                  <a:ea typeface="Fira Sans Extra Condensed Medium"/>
                  <a:cs typeface="Fira Sans Extra Condensed Medium"/>
                  <a:sym typeface="Fira Sans Extra Condensed Medium"/>
                </a:endParaRPr>
              </a:p>
            </p:txBody>
          </p:sp>
        </p:grpSp>
      </p:grpSp>
      <p:grpSp>
        <p:nvGrpSpPr>
          <p:cNvPr id="582" name="Google Shape;582;p20"/>
          <p:cNvGrpSpPr/>
          <p:nvPr/>
        </p:nvGrpSpPr>
        <p:grpSpPr>
          <a:xfrm>
            <a:off x="6086925" y="3716163"/>
            <a:ext cx="2411650" cy="1080313"/>
            <a:chOff x="1197688" y="2708388"/>
            <a:chExt cx="2411650" cy="1080313"/>
          </a:xfrm>
        </p:grpSpPr>
        <p:sp>
          <p:nvSpPr>
            <p:cNvPr id="583" name="Google Shape;583;p20"/>
            <p:cNvSpPr/>
            <p:nvPr/>
          </p:nvSpPr>
          <p:spPr>
            <a:xfrm flipH="1" rot="-5400000">
              <a:off x="1127638" y="2816262"/>
              <a:ext cx="312300" cy="1722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 name="Google Shape;584;p20"/>
            <p:cNvGrpSpPr/>
            <p:nvPr/>
          </p:nvGrpSpPr>
          <p:grpSpPr>
            <a:xfrm>
              <a:off x="1376137" y="2708388"/>
              <a:ext cx="2233200" cy="1080313"/>
              <a:chOff x="1376137" y="2708388"/>
              <a:chExt cx="2233200" cy="1080313"/>
            </a:xfrm>
          </p:grpSpPr>
          <p:sp>
            <p:nvSpPr>
              <p:cNvPr id="585" name="Google Shape;585;p20"/>
              <p:cNvSpPr txBox="1"/>
              <p:nvPr/>
            </p:nvSpPr>
            <p:spPr>
              <a:xfrm>
                <a:off x="1376137" y="3096300"/>
                <a:ext cx="2233200" cy="6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Fira Sans"/>
                    <a:ea typeface="Fira Sans"/>
                    <a:cs typeface="Fira Sans"/>
                    <a:sym typeface="Fira Sans"/>
                  </a:rPr>
                  <a:t>Functional e</a:t>
                </a:r>
                <a:r>
                  <a:rPr lang="en" sz="1200">
                    <a:solidFill>
                      <a:schemeClr val="dk1"/>
                    </a:solidFill>
                    <a:latin typeface="Fira Sans"/>
                    <a:ea typeface="Fira Sans"/>
                    <a:cs typeface="Fira Sans"/>
                    <a:sym typeface="Fira Sans"/>
                  </a:rPr>
                  <a:t>ven if the person </a:t>
                </a:r>
                <a:r>
                  <a:rPr lang="en" sz="1200">
                    <a:solidFill>
                      <a:schemeClr val="accent5"/>
                    </a:solidFill>
                    <a:highlight>
                      <a:schemeClr val="lt1"/>
                    </a:highlight>
                    <a:latin typeface="Fira Sans Medium"/>
                    <a:ea typeface="Fira Sans Medium"/>
                    <a:cs typeface="Fira Sans Medium"/>
                    <a:sym typeface="Fira Sans Medium"/>
                  </a:rPr>
                  <a:t>stays away</a:t>
                </a:r>
                <a:r>
                  <a:rPr lang="en" sz="1200">
                    <a:solidFill>
                      <a:schemeClr val="accent4"/>
                    </a:solidFill>
                    <a:highlight>
                      <a:schemeClr val="lt1"/>
                    </a:highlight>
                    <a:latin typeface="Fira Sans Medium"/>
                    <a:ea typeface="Fira Sans Medium"/>
                    <a:cs typeface="Fira Sans Medium"/>
                    <a:sym typeface="Fira Sans Medium"/>
                  </a:rPr>
                  <a:t> </a:t>
                </a:r>
                <a:r>
                  <a:rPr lang="en" sz="1200">
                    <a:solidFill>
                      <a:schemeClr val="dk1"/>
                    </a:solidFill>
                    <a:latin typeface="Fira Sans"/>
                    <a:ea typeface="Fira Sans"/>
                    <a:cs typeface="Fira Sans"/>
                    <a:sym typeface="Fira Sans"/>
                  </a:rPr>
                  <a:t>from home for 2 nights.</a:t>
                </a:r>
                <a:endParaRPr sz="1200">
                  <a:solidFill>
                    <a:schemeClr val="dk1"/>
                  </a:solidFill>
                  <a:latin typeface="Fira Sans"/>
                  <a:ea typeface="Fira Sans"/>
                  <a:cs typeface="Fira Sans"/>
                  <a:sym typeface="Fira Sans"/>
                </a:endParaRPr>
              </a:p>
            </p:txBody>
          </p:sp>
          <p:sp>
            <p:nvSpPr>
              <p:cNvPr id="586" name="Google Shape;586;p20"/>
              <p:cNvSpPr/>
              <p:nvPr/>
            </p:nvSpPr>
            <p:spPr>
              <a:xfrm>
                <a:off x="1446025" y="2708388"/>
                <a:ext cx="2093400" cy="387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Fira Sans Extra Condensed Medium"/>
                    <a:ea typeface="Fira Sans Extra Condensed Medium"/>
                    <a:cs typeface="Fira Sans Extra Condensed Medium"/>
                    <a:sym typeface="Fira Sans Extra Condensed Medium"/>
                  </a:rPr>
                  <a:t>Handling Errors</a:t>
                </a:r>
                <a:endParaRPr sz="2000">
                  <a:solidFill>
                    <a:schemeClr val="lt1"/>
                  </a:solidFill>
                  <a:latin typeface="Fira Sans Extra Condensed Medium"/>
                  <a:ea typeface="Fira Sans Extra Condensed Medium"/>
                  <a:cs typeface="Fira Sans Extra Condensed Medium"/>
                  <a:sym typeface="Fira Sans Extra Condensed Medium"/>
                </a:endParaRPr>
              </a:p>
            </p:txBody>
          </p:sp>
        </p:grpSp>
      </p:grpSp>
      <p:grpSp>
        <p:nvGrpSpPr>
          <p:cNvPr id="587" name="Google Shape;587;p20"/>
          <p:cNvGrpSpPr/>
          <p:nvPr/>
        </p:nvGrpSpPr>
        <p:grpSpPr>
          <a:xfrm>
            <a:off x="921813" y="2979918"/>
            <a:ext cx="2339325" cy="1042500"/>
            <a:chOff x="8124588" y="3766518"/>
            <a:chExt cx="2339325" cy="1042500"/>
          </a:xfrm>
        </p:grpSpPr>
        <p:sp>
          <p:nvSpPr>
            <p:cNvPr id="588" name="Google Shape;588;p20"/>
            <p:cNvSpPr/>
            <p:nvPr/>
          </p:nvSpPr>
          <p:spPr>
            <a:xfrm rot="5400000">
              <a:off x="10221663" y="3874367"/>
              <a:ext cx="312300" cy="1722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 name="Google Shape;589;p20"/>
            <p:cNvGrpSpPr/>
            <p:nvPr/>
          </p:nvGrpSpPr>
          <p:grpSpPr>
            <a:xfrm>
              <a:off x="8124588" y="3766518"/>
              <a:ext cx="2093400" cy="1042500"/>
              <a:chOff x="8124588" y="3766518"/>
              <a:chExt cx="2093400" cy="1042500"/>
            </a:xfrm>
          </p:grpSpPr>
          <p:sp>
            <p:nvSpPr>
              <p:cNvPr id="590" name="Google Shape;590;p20"/>
              <p:cNvSpPr txBox="1"/>
              <p:nvPr/>
            </p:nvSpPr>
            <p:spPr>
              <a:xfrm>
                <a:off x="8128038" y="4116618"/>
                <a:ext cx="2086500" cy="6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highlight>
                      <a:schemeClr val="lt1"/>
                    </a:highlight>
                    <a:latin typeface="Fira Sans"/>
                    <a:ea typeface="Fira Sans"/>
                    <a:cs typeface="Fira Sans"/>
                    <a:sym typeface="Fira Sans"/>
                  </a:rPr>
                  <a:t>Homes are matched </a:t>
                </a:r>
                <a:endParaRPr sz="1200">
                  <a:solidFill>
                    <a:schemeClr val="dk1"/>
                  </a:solidFill>
                  <a:highlight>
                    <a:schemeClr val="lt1"/>
                  </a:highlight>
                  <a:latin typeface="Fira Sans"/>
                  <a:ea typeface="Fira Sans"/>
                  <a:cs typeface="Fira Sans"/>
                  <a:sym typeface="Fira Sans"/>
                </a:endParaRPr>
              </a:p>
              <a:p>
                <a:pPr indent="0" lvl="0" marL="0" rtl="0" algn="ctr">
                  <a:spcBef>
                    <a:spcPts val="0"/>
                  </a:spcBef>
                  <a:spcAft>
                    <a:spcPts val="0"/>
                  </a:spcAft>
                  <a:buNone/>
                </a:pPr>
                <a:r>
                  <a:rPr lang="en" sz="1200">
                    <a:solidFill>
                      <a:schemeClr val="dk1"/>
                    </a:solidFill>
                    <a:highlight>
                      <a:schemeClr val="lt1"/>
                    </a:highlight>
                    <a:latin typeface="Fira Sans"/>
                    <a:ea typeface="Fira Sans"/>
                    <a:cs typeface="Fira Sans"/>
                    <a:sym typeface="Fira Sans"/>
                  </a:rPr>
                  <a:t>to the </a:t>
                </a:r>
                <a:r>
                  <a:rPr lang="en" sz="1200">
                    <a:solidFill>
                      <a:schemeClr val="dk1"/>
                    </a:solidFill>
                    <a:highlight>
                      <a:schemeClr val="lt1"/>
                    </a:highlight>
                    <a:latin typeface="Fira Sans"/>
                    <a:ea typeface="Fira Sans"/>
                    <a:cs typeface="Fira Sans"/>
                    <a:sym typeface="Fira Sans"/>
                  </a:rPr>
                  <a:t>corresponding</a:t>
                </a:r>
                <a:r>
                  <a:rPr lang="en" sz="1200">
                    <a:solidFill>
                      <a:schemeClr val="dk1"/>
                    </a:solidFill>
                    <a:highlight>
                      <a:schemeClr val="lt1"/>
                    </a:highlight>
                    <a:latin typeface="Fira Sans"/>
                    <a:ea typeface="Fira Sans"/>
                    <a:cs typeface="Fira Sans"/>
                    <a:sym typeface="Fira Sans"/>
                  </a:rPr>
                  <a:t> </a:t>
                </a:r>
                <a:endParaRPr sz="1200">
                  <a:solidFill>
                    <a:schemeClr val="dk1"/>
                  </a:solidFill>
                  <a:highlight>
                    <a:schemeClr val="lt1"/>
                  </a:highlight>
                  <a:latin typeface="Fira Sans"/>
                  <a:ea typeface="Fira Sans"/>
                  <a:cs typeface="Fira Sans"/>
                  <a:sym typeface="Fira Sans"/>
                </a:endParaRPr>
              </a:p>
              <a:p>
                <a:pPr indent="0" lvl="0" marL="0" rtl="0" algn="ctr">
                  <a:spcBef>
                    <a:spcPts val="0"/>
                  </a:spcBef>
                  <a:spcAft>
                    <a:spcPts val="0"/>
                  </a:spcAft>
                  <a:buNone/>
                </a:pPr>
                <a:r>
                  <a:rPr lang="en" sz="1200">
                    <a:solidFill>
                      <a:schemeClr val="accent4"/>
                    </a:solidFill>
                    <a:highlight>
                      <a:schemeClr val="lt1"/>
                    </a:highlight>
                    <a:latin typeface="Fira Sans Medium"/>
                    <a:ea typeface="Fira Sans Medium"/>
                    <a:cs typeface="Fira Sans Medium"/>
                    <a:sym typeface="Fira Sans Medium"/>
                  </a:rPr>
                  <a:t>D</a:t>
                </a:r>
                <a:r>
                  <a:rPr lang="en" sz="1200">
                    <a:solidFill>
                      <a:schemeClr val="accent4"/>
                    </a:solidFill>
                    <a:highlight>
                      <a:schemeClr val="lt1"/>
                    </a:highlight>
                    <a:latin typeface="Fira Sans Medium"/>
                    <a:ea typeface="Fira Sans Medium"/>
                    <a:cs typeface="Fira Sans Medium"/>
                    <a:sym typeface="Fira Sans Medium"/>
                  </a:rPr>
                  <a:t>uration</a:t>
                </a:r>
                <a:r>
                  <a:rPr lang="en" sz="1200">
                    <a:solidFill>
                      <a:schemeClr val="dk1"/>
                    </a:solidFill>
                    <a:highlight>
                      <a:schemeClr val="lt1"/>
                    </a:highlight>
                    <a:latin typeface="Fira Sans"/>
                    <a:ea typeface="Fira Sans"/>
                    <a:cs typeface="Fira Sans"/>
                    <a:sym typeface="Fira Sans"/>
                  </a:rPr>
                  <a:t> in the area</a:t>
                </a:r>
                <a:endParaRPr>
                  <a:highlight>
                    <a:schemeClr val="lt1"/>
                  </a:highlight>
                  <a:latin typeface="Fira Sans"/>
                  <a:ea typeface="Fira Sans"/>
                  <a:cs typeface="Fira Sans"/>
                  <a:sym typeface="Fira Sans"/>
                </a:endParaRPr>
              </a:p>
            </p:txBody>
          </p:sp>
          <p:sp>
            <p:nvSpPr>
              <p:cNvPr id="591" name="Google Shape;591;p20"/>
              <p:cNvSpPr/>
              <p:nvPr/>
            </p:nvSpPr>
            <p:spPr>
              <a:xfrm>
                <a:off x="8124588" y="3766518"/>
                <a:ext cx="2093400" cy="387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Fira Sans Extra Condensed Medium"/>
                    <a:ea typeface="Fira Sans Extra Condensed Medium"/>
                    <a:cs typeface="Fira Sans Extra Condensed Medium"/>
                    <a:sym typeface="Fira Sans Extra Condensed Medium"/>
                  </a:rPr>
                  <a:t>Home - Duration</a:t>
                </a:r>
                <a:endParaRPr sz="2000">
                  <a:solidFill>
                    <a:schemeClr val="lt1"/>
                  </a:solidFill>
                  <a:latin typeface="Fira Sans Extra Condensed Medium"/>
                  <a:ea typeface="Fira Sans Extra Condensed Medium"/>
                  <a:cs typeface="Fira Sans Extra Condensed Medium"/>
                  <a:sym typeface="Fira Sans Extra Condensed Medium"/>
                </a:endParaRPr>
              </a:p>
            </p:txBody>
          </p:sp>
        </p:grpSp>
      </p:grpSp>
      <p:grpSp>
        <p:nvGrpSpPr>
          <p:cNvPr id="592" name="Google Shape;592;p20"/>
          <p:cNvGrpSpPr/>
          <p:nvPr/>
        </p:nvGrpSpPr>
        <p:grpSpPr>
          <a:xfrm>
            <a:off x="928337" y="1404288"/>
            <a:ext cx="2326275" cy="956014"/>
            <a:chOff x="792988" y="145338"/>
            <a:chExt cx="2326275" cy="956014"/>
          </a:xfrm>
        </p:grpSpPr>
        <p:sp>
          <p:nvSpPr>
            <p:cNvPr id="593" name="Google Shape;593;p20"/>
            <p:cNvSpPr/>
            <p:nvPr/>
          </p:nvSpPr>
          <p:spPr>
            <a:xfrm rot="5400000">
              <a:off x="2877013" y="253212"/>
              <a:ext cx="312300" cy="1722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 name="Google Shape;594;p20"/>
            <p:cNvGrpSpPr/>
            <p:nvPr/>
          </p:nvGrpSpPr>
          <p:grpSpPr>
            <a:xfrm>
              <a:off x="792988" y="145338"/>
              <a:ext cx="2093400" cy="956014"/>
              <a:chOff x="792988" y="145338"/>
              <a:chExt cx="2093400" cy="956014"/>
            </a:xfrm>
          </p:grpSpPr>
          <p:sp>
            <p:nvSpPr>
              <p:cNvPr id="595" name="Google Shape;595;p20"/>
              <p:cNvSpPr txBox="1"/>
              <p:nvPr/>
            </p:nvSpPr>
            <p:spPr>
              <a:xfrm>
                <a:off x="796438" y="408951"/>
                <a:ext cx="2086500" cy="6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highlight>
                      <a:schemeClr val="lt1"/>
                    </a:highlight>
                    <a:latin typeface="Fira Sans"/>
                    <a:ea typeface="Fira Sans"/>
                    <a:cs typeface="Fira Sans"/>
                    <a:sym typeface="Fira Sans"/>
                  </a:rPr>
                  <a:t>Working on </a:t>
                </a:r>
                <a:r>
                  <a:rPr lang="en" sz="1200">
                    <a:solidFill>
                      <a:srgbClr val="159AC6"/>
                    </a:solidFill>
                    <a:highlight>
                      <a:schemeClr val="lt1"/>
                    </a:highlight>
                    <a:latin typeface="Fira Sans"/>
                    <a:ea typeface="Fira Sans"/>
                    <a:cs typeface="Fira Sans"/>
                    <a:sym typeface="Fira Sans"/>
                  </a:rPr>
                  <a:t>all</a:t>
                </a:r>
                <a:r>
                  <a:rPr lang="en" sz="1200">
                    <a:solidFill>
                      <a:schemeClr val="dk1"/>
                    </a:solidFill>
                    <a:highlight>
                      <a:schemeClr val="lt1"/>
                    </a:highlight>
                    <a:latin typeface="Fira Sans"/>
                    <a:ea typeface="Fira Sans"/>
                    <a:cs typeface="Fira Sans"/>
                    <a:sym typeface="Fira Sans"/>
                  </a:rPr>
                  <a:t> user’s coordinates data</a:t>
                </a:r>
                <a:endParaRPr>
                  <a:highlight>
                    <a:schemeClr val="lt1"/>
                  </a:highlight>
                  <a:latin typeface="Fira Sans"/>
                  <a:ea typeface="Fira Sans"/>
                  <a:cs typeface="Fira Sans"/>
                  <a:sym typeface="Fira Sans"/>
                </a:endParaRPr>
              </a:p>
            </p:txBody>
          </p:sp>
          <p:sp>
            <p:nvSpPr>
              <p:cNvPr id="596" name="Google Shape;596;p20"/>
              <p:cNvSpPr/>
              <p:nvPr/>
            </p:nvSpPr>
            <p:spPr>
              <a:xfrm>
                <a:off x="792988" y="145338"/>
                <a:ext cx="2093400" cy="387900"/>
              </a:xfrm>
              <a:prstGeom prst="roundRect">
                <a:avLst>
                  <a:gd fmla="val 16667" name="adj"/>
                </a:avLst>
              </a:prstGeom>
              <a:solidFill>
                <a:srgbClr val="159A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Fira Sans Extra Condensed Medium"/>
                    <a:ea typeface="Fira Sans Extra Condensed Medium"/>
                    <a:cs typeface="Fira Sans Extra Condensed Medium"/>
                    <a:sym typeface="Fira Sans Extra Condensed Medium"/>
                  </a:rPr>
                  <a:t>Data exploration</a:t>
                </a:r>
                <a:endParaRPr sz="2000">
                  <a:solidFill>
                    <a:schemeClr val="lt1"/>
                  </a:solidFill>
                  <a:latin typeface="Fira Sans Extra Condensed Medium"/>
                  <a:ea typeface="Fira Sans Extra Condensed Medium"/>
                  <a:cs typeface="Fira Sans Extra Condensed Medium"/>
                  <a:sym typeface="Fira Sans Extra Condensed Medium"/>
                </a:endParaRPr>
              </a:p>
            </p:txBody>
          </p:sp>
        </p:grpSp>
      </p:grpSp>
      <p:pic>
        <p:nvPicPr>
          <p:cNvPr id="597" name="Google Shape;597;p20"/>
          <p:cNvPicPr preferRelativeResize="0"/>
          <p:nvPr/>
        </p:nvPicPr>
        <p:blipFill>
          <a:blip r:embed="rId3">
            <a:alphaModFix amt="69000"/>
          </a:blip>
          <a:stretch>
            <a:fillRect/>
          </a:stretch>
        </p:blipFill>
        <p:spPr>
          <a:xfrm>
            <a:off x="4281138" y="2031200"/>
            <a:ext cx="581750" cy="581775"/>
          </a:xfrm>
          <a:prstGeom prst="rect">
            <a:avLst/>
          </a:prstGeom>
          <a:noFill/>
          <a:ln>
            <a:noFill/>
          </a:ln>
        </p:spPr>
      </p:pic>
      <p:sp>
        <p:nvSpPr>
          <p:cNvPr id="598" name="Google Shape;598;p20"/>
          <p:cNvSpPr txBox="1"/>
          <p:nvPr>
            <p:ph idx="12" type="sldNum"/>
          </p:nvPr>
        </p:nvSpPr>
        <p:spPr>
          <a:xfrm>
            <a:off x="85749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grpSp>
        <p:nvGrpSpPr>
          <p:cNvPr id="603" name="Google Shape;603;p21"/>
          <p:cNvGrpSpPr/>
          <p:nvPr/>
        </p:nvGrpSpPr>
        <p:grpSpPr>
          <a:xfrm>
            <a:off x="2315875" y="1522402"/>
            <a:ext cx="4511487" cy="2403434"/>
            <a:chOff x="233350" y="949250"/>
            <a:chExt cx="7137300" cy="3802300"/>
          </a:xfrm>
        </p:grpSpPr>
        <p:sp>
          <p:nvSpPr>
            <p:cNvPr id="604" name="Google Shape;604;p2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 name="Google Shape;655;p21"/>
          <p:cNvSpPr txBox="1"/>
          <p:nvPr>
            <p:ph type="title"/>
          </p:nvPr>
        </p:nvSpPr>
        <p:spPr>
          <a:xfrm>
            <a:off x="2125413" y="547600"/>
            <a:ext cx="48924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Fira Sans Medium"/>
                <a:ea typeface="Fira Sans Medium"/>
                <a:cs typeface="Fira Sans Medium"/>
                <a:sym typeface="Fira Sans Medium"/>
              </a:rPr>
              <a:t>Dynamic Home Features</a:t>
            </a:r>
            <a:endParaRPr>
              <a:solidFill>
                <a:schemeClr val="accent6"/>
              </a:solidFill>
              <a:latin typeface="Fira Sans Medium"/>
              <a:ea typeface="Fira Sans Medium"/>
              <a:cs typeface="Fira Sans Medium"/>
              <a:sym typeface="Fira Sans Medium"/>
            </a:endParaRPr>
          </a:p>
        </p:txBody>
      </p:sp>
      <p:grpSp>
        <p:nvGrpSpPr>
          <p:cNvPr id="656" name="Google Shape;656;p21"/>
          <p:cNvGrpSpPr/>
          <p:nvPr/>
        </p:nvGrpSpPr>
        <p:grpSpPr>
          <a:xfrm>
            <a:off x="4140346" y="2142938"/>
            <a:ext cx="4470079" cy="1782887"/>
            <a:chOff x="4140346" y="2142938"/>
            <a:chExt cx="4470079" cy="1782887"/>
          </a:xfrm>
        </p:grpSpPr>
        <p:grpSp>
          <p:nvGrpSpPr>
            <p:cNvPr id="657" name="Google Shape;657;p21"/>
            <p:cNvGrpSpPr/>
            <p:nvPr/>
          </p:nvGrpSpPr>
          <p:grpSpPr>
            <a:xfrm>
              <a:off x="6616550" y="3047625"/>
              <a:ext cx="1993875" cy="878200"/>
              <a:chOff x="6616550" y="3047625"/>
              <a:chExt cx="1993875" cy="878200"/>
            </a:xfrm>
          </p:grpSpPr>
          <p:sp>
            <p:nvSpPr>
              <p:cNvPr id="658" name="Google Shape;658;p21"/>
              <p:cNvSpPr txBox="1"/>
              <p:nvPr/>
            </p:nvSpPr>
            <p:spPr>
              <a:xfrm>
                <a:off x="6616550" y="3407125"/>
                <a:ext cx="1993800" cy="51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Fira Sans"/>
                    <a:ea typeface="Fira Sans"/>
                    <a:cs typeface="Fira Sans"/>
                    <a:sym typeface="Fira Sans"/>
                  </a:rPr>
                  <a:t>Based on </a:t>
                </a:r>
                <a:r>
                  <a:rPr lang="en" sz="1200">
                    <a:solidFill>
                      <a:schemeClr val="lt1"/>
                    </a:solidFill>
                    <a:highlight>
                      <a:schemeClr val="accent5"/>
                    </a:highlight>
                    <a:latin typeface="Fira Sans Medium"/>
                    <a:ea typeface="Fira Sans Medium"/>
                    <a:cs typeface="Fira Sans Medium"/>
                    <a:sym typeface="Fira Sans Medium"/>
                  </a:rPr>
                  <a:t>main residency </a:t>
                </a:r>
                <a:r>
                  <a:rPr lang="en" sz="1200">
                    <a:solidFill>
                      <a:schemeClr val="dk1"/>
                    </a:solidFill>
                    <a:latin typeface="Fira Sans"/>
                    <a:ea typeface="Fira Sans"/>
                    <a:cs typeface="Fira Sans"/>
                    <a:sym typeface="Fira Sans"/>
                  </a:rPr>
                  <a:t>the number and </a:t>
                </a:r>
                <a:endParaRPr sz="1200">
                  <a:solidFill>
                    <a:schemeClr val="dk1"/>
                  </a:solidFill>
                  <a:latin typeface="Fira Sans"/>
                  <a:ea typeface="Fira Sans"/>
                  <a:cs typeface="Fira Sans"/>
                  <a:sym typeface="Fira Sans"/>
                </a:endParaRPr>
              </a:p>
              <a:p>
                <a:pPr indent="0" lvl="0" marL="0" rtl="0" algn="r">
                  <a:spcBef>
                    <a:spcPts val="0"/>
                  </a:spcBef>
                  <a:spcAft>
                    <a:spcPts val="0"/>
                  </a:spcAft>
                  <a:buNone/>
                </a:pPr>
                <a:r>
                  <a:rPr lang="en" sz="1200">
                    <a:solidFill>
                      <a:schemeClr val="dk1"/>
                    </a:solidFill>
                    <a:latin typeface="Fira Sans"/>
                    <a:ea typeface="Fira Sans"/>
                    <a:cs typeface="Fira Sans"/>
                    <a:sym typeface="Fira Sans"/>
                  </a:rPr>
                  <a:t>duration of trips.</a:t>
                </a:r>
                <a:endParaRPr sz="1200">
                  <a:solidFill>
                    <a:schemeClr val="dk1"/>
                  </a:solidFill>
                  <a:latin typeface="Fira Sans"/>
                  <a:ea typeface="Fira Sans"/>
                  <a:cs typeface="Fira Sans"/>
                  <a:sym typeface="Fira Sans"/>
                </a:endParaRPr>
              </a:p>
            </p:txBody>
          </p:sp>
          <p:sp>
            <p:nvSpPr>
              <p:cNvPr id="659" name="Google Shape;659;p21"/>
              <p:cNvSpPr txBox="1"/>
              <p:nvPr/>
            </p:nvSpPr>
            <p:spPr>
              <a:xfrm>
                <a:off x="6688025" y="3047625"/>
                <a:ext cx="1922400" cy="313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chemeClr val="accent5"/>
                    </a:solidFill>
                    <a:latin typeface="Fira Sans Extra Condensed Medium"/>
                    <a:ea typeface="Fira Sans Extra Condensed Medium"/>
                    <a:cs typeface="Fira Sans Extra Condensed Medium"/>
                    <a:sym typeface="Fira Sans Extra Condensed Medium"/>
                  </a:rPr>
                  <a:t>W</a:t>
                </a:r>
                <a:r>
                  <a:rPr lang="en" sz="2000">
                    <a:solidFill>
                      <a:schemeClr val="accent5"/>
                    </a:solidFill>
                    <a:latin typeface="Fira Sans Extra Condensed Medium"/>
                    <a:ea typeface="Fira Sans Extra Condensed Medium"/>
                    <a:cs typeface="Fira Sans Extra Condensed Medium"/>
                    <a:sym typeface="Fira Sans Extra Condensed Medium"/>
                  </a:rPr>
                  <a:t>eighting</a:t>
                </a:r>
                <a:r>
                  <a:rPr lang="en" sz="2000">
                    <a:solidFill>
                      <a:schemeClr val="accent5"/>
                    </a:solidFill>
                    <a:latin typeface="Fira Sans Extra Condensed Medium"/>
                    <a:ea typeface="Fira Sans Extra Condensed Medium"/>
                    <a:cs typeface="Fira Sans Extra Condensed Medium"/>
                    <a:sym typeface="Fira Sans Extra Condensed Medium"/>
                  </a:rPr>
                  <a:t> Results</a:t>
                </a:r>
                <a:endParaRPr sz="2000">
                  <a:solidFill>
                    <a:schemeClr val="accent5"/>
                  </a:solidFill>
                  <a:latin typeface="Fira Sans Extra Condensed Medium"/>
                  <a:ea typeface="Fira Sans Extra Condensed Medium"/>
                  <a:cs typeface="Fira Sans Extra Condensed Medium"/>
                  <a:sym typeface="Fira Sans Extra Condensed Medium"/>
                </a:endParaRPr>
              </a:p>
            </p:txBody>
          </p:sp>
        </p:grpSp>
        <p:grpSp>
          <p:nvGrpSpPr>
            <p:cNvPr id="660" name="Google Shape;660;p21"/>
            <p:cNvGrpSpPr/>
            <p:nvPr/>
          </p:nvGrpSpPr>
          <p:grpSpPr>
            <a:xfrm>
              <a:off x="4140346" y="2142938"/>
              <a:ext cx="2170243" cy="1381540"/>
              <a:chOff x="4140346" y="2142938"/>
              <a:chExt cx="2170243" cy="1381540"/>
            </a:xfrm>
          </p:grpSpPr>
          <p:sp>
            <p:nvSpPr>
              <p:cNvPr id="661" name="Google Shape;661;p21"/>
              <p:cNvSpPr/>
              <p:nvPr/>
            </p:nvSpPr>
            <p:spPr>
              <a:xfrm>
                <a:off x="4199652" y="2211027"/>
                <a:ext cx="942811" cy="345309"/>
              </a:xfrm>
              <a:custGeom>
                <a:rect b="b" l="l" r="r" t="t"/>
                <a:pathLst>
                  <a:path extrusionOk="0" h="12501" w="34132">
                    <a:moveTo>
                      <a:pt x="34132" y="11846"/>
                    </a:moveTo>
                    <a:cubicBezTo>
                      <a:pt x="30991" y="11797"/>
                      <a:pt x="20974" y="13527"/>
                      <a:pt x="15285" y="11553"/>
                    </a:cubicBezTo>
                    <a:cubicBezTo>
                      <a:pt x="9596" y="9579"/>
                      <a:pt x="2548" y="1926"/>
                      <a:pt x="0" y="0"/>
                    </a:cubicBezTo>
                  </a:path>
                </a:pathLst>
              </a:custGeom>
              <a:noFill/>
              <a:ln cap="flat" cmpd="sng" w="9525">
                <a:solidFill>
                  <a:schemeClr val="accent6"/>
                </a:solidFill>
                <a:prstDash val="solid"/>
                <a:round/>
                <a:headEnd len="med" w="med" type="none"/>
                <a:tailEnd len="med" w="med" type="none"/>
              </a:ln>
            </p:spPr>
          </p:sp>
          <p:sp>
            <p:nvSpPr>
              <p:cNvPr id="662" name="Google Shape;662;p21"/>
              <p:cNvSpPr/>
              <p:nvPr/>
            </p:nvSpPr>
            <p:spPr>
              <a:xfrm>
                <a:off x="5149118" y="2531613"/>
                <a:ext cx="1042335" cy="982588"/>
              </a:xfrm>
              <a:custGeom>
                <a:rect b="b" l="l" r="r" t="t"/>
                <a:pathLst>
                  <a:path extrusionOk="0" h="35572" w="37735">
                    <a:moveTo>
                      <a:pt x="37735" y="35572"/>
                    </a:moveTo>
                    <a:cubicBezTo>
                      <a:pt x="33569" y="33569"/>
                      <a:pt x="19027" y="29483"/>
                      <a:pt x="12738" y="23554"/>
                    </a:cubicBezTo>
                    <a:cubicBezTo>
                      <a:pt x="6449" y="17625"/>
                      <a:pt x="2123" y="3926"/>
                      <a:pt x="0" y="0"/>
                    </a:cubicBezTo>
                  </a:path>
                </a:pathLst>
              </a:custGeom>
              <a:noFill/>
              <a:ln cap="flat" cmpd="sng" w="9525">
                <a:solidFill>
                  <a:schemeClr val="accent6"/>
                </a:solidFill>
                <a:prstDash val="solid"/>
                <a:round/>
                <a:headEnd len="med" w="med" type="none"/>
                <a:tailEnd len="med" w="med" type="none"/>
              </a:ln>
            </p:spPr>
          </p:sp>
          <p:sp>
            <p:nvSpPr>
              <p:cNvPr id="663" name="Google Shape;663;p21"/>
              <p:cNvSpPr/>
              <p:nvPr/>
            </p:nvSpPr>
            <p:spPr>
              <a:xfrm>
                <a:off x="4140346" y="2142938"/>
                <a:ext cx="108300" cy="108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1"/>
              <p:cNvSpPr/>
              <p:nvPr/>
            </p:nvSpPr>
            <p:spPr>
              <a:xfrm>
                <a:off x="6067913" y="3177760"/>
                <a:ext cx="242677" cy="346717"/>
              </a:xfrm>
              <a:custGeom>
                <a:rect b="b" l="l" r="r" t="t"/>
                <a:pathLst>
                  <a:path extrusionOk="0" h="10309" w="7215">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1"/>
              <p:cNvSpPr/>
              <p:nvPr/>
            </p:nvSpPr>
            <p:spPr>
              <a:xfrm>
                <a:off x="5089702" y="2474876"/>
                <a:ext cx="108300" cy="108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1"/>
              <p:cNvSpPr/>
              <p:nvPr/>
            </p:nvSpPr>
            <p:spPr>
              <a:xfrm rot="6357814">
                <a:off x="4572159" y="2479349"/>
                <a:ext cx="114949" cy="99645"/>
              </a:xfrm>
              <a:custGeom>
                <a:rect b="b" l="l" r="r" t="t"/>
                <a:pathLst>
                  <a:path extrusionOk="0" h="4844" w="5588">
                    <a:moveTo>
                      <a:pt x="2794" y="0"/>
                    </a:moveTo>
                    <a:lnTo>
                      <a:pt x="1" y="4843"/>
                    </a:lnTo>
                    <a:lnTo>
                      <a:pt x="2794" y="4160"/>
                    </a:lnTo>
                    <a:lnTo>
                      <a:pt x="5587" y="4843"/>
                    </a:lnTo>
                    <a:lnTo>
                      <a:pt x="27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1"/>
              <p:cNvSpPr/>
              <p:nvPr/>
            </p:nvSpPr>
            <p:spPr>
              <a:xfrm rot="8100000">
                <a:off x="5442965" y="3127745"/>
                <a:ext cx="114944" cy="99640"/>
              </a:xfrm>
              <a:custGeom>
                <a:rect b="b" l="l" r="r" t="t"/>
                <a:pathLst>
                  <a:path extrusionOk="0" h="4844" w="5588">
                    <a:moveTo>
                      <a:pt x="2794" y="0"/>
                    </a:moveTo>
                    <a:lnTo>
                      <a:pt x="1" y="4843"/>
                    </a:lnTo>
                    <a:lnTo>
                      <a:pt x="2794" y="4160"/>
                    </a:lnTo>
                    <a:lnTo>
                      <a:pt x="5587" y="4843"/>
                    </a:lnTo>
                    <a:lnTo>
                      <a:pt x="27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8" name="Google Shape;668;p21"/>
          <p:cNvGrpSpPr/>
          <p:nvPr/>
        </p:nvGrpSpPr>
        <p:grpSpPr>
          <a:xfrm>
            <a:off x="4424918" y="1777200"/>
            <a:ext cx="4185357" cy="1299944"/>
            <a:chOff x="4424918" y="1777200"/>
            <a:chExt cx="4185357" cy="1299944"/>
          </a:xfrm>
        </p:grpSpPr>
        <p:grpSp>
          <p:nvGrpSpPr>
            <p:cNvPr id="669" name="Google Shape;669;p21"/>
            <p:cNvGrpSpPr/>
            <p:nvPr/>
          </p:nvGrpSpPr>
          <p:grpSpPr>
            <a:xfrm>
              <a:off x="6770950" y="1777200"/>
              <a:ext cx="1839325" cy="756240"/>
              <a:chOff x="6770950" y="1777200"/>
              <a:chExt cx="1839325" cy="756240"/>
            </a:xfrm>
          </p:grpSpPr>
          <p:sp>
            <p:nvSpPr>
              <p:cNvPr id="670" name="Google Shape;670;p21"/>
              <p:cNvSpPr txBox="1"/>
              <p:nvPr/>
            </p:nvSpPr>
            <p:spPr>
              <a:xfrm>
                <a:off x="6770950" y="2014740"/>
                <a:ext cx="1839300" cy="51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Fira Sans"/>
                    <a:ea typeface="Fira Sans"/>
                    <a:cs typeface="Fira Sans"/>
                    <a:sym typeface="Fira Sans"/>
                  </a:rPr>
                  <a:t>Tracking the first and last </a:t>
                </a:r>
                <a:r>
                  <a:rPr lang="en" sz="1200">
                    <a:solidFill>
                      <a:schemeClr val="dk1"/>
                    </a:solidFill>
                    <a:latin typeface="Fira Sans"/>
                    <a:ea typeface="Fira Sans"/>
                    <a:cs typeface="Fira Sans"/>
                    <a:sym typeface="Fira Sans"/>
                  </a:rPr>
                  <a:t>date</a:t>
                </a:r>
                <a:r>
                  <a:rPr lang="en" sz="1200">
                    <a:solidFill>
                      <a:schemeClr val="dk1"/>
                    </a:solidFill>
                    <a:latin typeface="Fira Sans"/>
                    <a:ea typeface="Fira Sans"/>
                    <a:cs typeface="Fira Sans"/>
                    <a:sym typeface="Fira Sans"/>
                  </a:rPr>
                  <a:t> of the </a:t>
                </a:r>
                <a:r>
                  <a:rPr lang="en" sz="1200">
                    <a:solidFill>
                      <a:schemeClr val="lt1"/>
                    </a:solidFill>
                    <a:highlight>
                      <a:schemeClr val="accent6"/>
                    </a:highlight>
                    <a:latin typeface="Fira Sans Medium"/>
                    <a:ea typeface="Fira Sans Medium"/>
                    <a:cs typeface="Fira Sans Medium"/>
                    <a:sym typeface="Fira Sans Medium"/>
                  </a:rPr>
                  <a:t>“event”</a:t>
                </a:r>
                <a:r>
                  <a:rPr lang="en" sz="1200">
                    <a:solidFill>
                      <a:schemeClr val="dk1"/>
                    </a:solidFill>
                    <a:latin typeface="Fira Sans"/>
                    <a:ea typeface="Fira Sans"/>
                    <a:cs typeface="Fira Sans"/>
                    <a:sym typeface="Fira Sans"/>
                  </a:rPr>
                  <a:t>. </a:t>
                </a:r>
                <a:endParaRPr sz="1200">
                  <a:solidFill>
                    <a:schemeClr val="dk1"/>
                  </a:solidFill>
                  <a:latin typeface="Fira Sans"/>
                  <a:ea typeface="Fira Sans"/>
                  <a:cs typeface="Fira Sans"/>
                  <a:sym typeface="Fira Sans"/>
                </a:endParaRPr>
              </a:p>
            </p:txBody>
          </p:sp>
          <p:sp>
            <p:nvSpPr>
              <p:cNvPr id="671" name="Google Shape;671;p21"/>
              <p:cNvSpPr txBox="1"/>
              <p:nvPr/>
            </p:nvSpPr>
            <p:spPr>
              <a:xfrm>
                <a:off x="6790475" y="1777200"/>
                <a:ext cx="1819800" cy="313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chemeClr val="accent6"/>
                    </a:solidFill>
                    <a:latin typeface="Fira Sans Extra Condensed Medium"/>
                    <a:ea typeface="Fira Sans Extra Condensed Medium"/>
                    <a:cs typeface="Fira Sans Extra Condensed Medium"/>
                    <a:sym typeface="Fira Sans Extra Condensed Medium"/>
                  </a:rPr>
                  <a:t>Duration</a:t>
                </a:r>
                <a:endParaRPr sz="2000">
                  <a:solidFill>
                    <a:schemeClr val="accent6"/>
                  </a:solidFill>
                  <a:latin typeface="Fira Sans Extra Condensed Medium"/>
                  <a:ea typeface="Fira Sans Extra Condensed Medium"/>
                  <a:cs typeface="Fira Sans Extra Condensed Medium"/>
                  <a:sym typeface="Fira Sans Extra Condensed Medium"/>
                </a:endParaRPr>
              </a:p>
            </p:txBody>
          </p:sp>
        </p:grpSp>
        <p:grpSp>
          <p:nvGrpSpPr>
            <p:cNvPr id="672" name="Google Shape;672;p21"/>
            <p:cNvGrpSpPr/>
            <p:nvPr/>
          </p:nvGrpSpPr>
          <p:grpSpPr>
            <a:xfrm>
              <a:off x="4424918" y="1858883"/>
              <a:ext cx="1463563" cy="1218262"/>
              <a:chOff x="4424918" y="1858883"/>
              <a:chExt cx="1463563" cy="1218262"/>
            </a:xfrm>
          </p:grpSpPr>
          <p:sp>
            <p:nvSpPr>
              <p:cNvPr id="673" name="Google Shape;673;p21"/>
              <p:cNvSpPr/>
              <p:nvPr/>
            </p:nvSpPr>
            <p:spPr>
              <a:xfrm>
                <a:off x="4544960" y="2193017"/>
                <a:ext cx="1294611" cy="823233"/>
              </a:xfrm>
              <a:custGeom>
                <a:rect b="b" l="l" r="r" t="t"/>
                <a:pathLst>
                  <a:path extrusionOk="0" h="29803" w="46868">
                    <a:moveTo>
                      <a:pt x="0" y="0"/>
                    </a:moveTo>
                    <a:cubicBezTo>
                      <a:pt x="4807" y="841"/>
                      <a:pt x="21031" y="80"/>
                      <a:pt x="28842" y="5047"/>
                    </a:cubicBezTo>
                    <a:cubicBezTo>
                      <a:pt x="36653" y="10014"/>
                      <a:pt x="43864" y="25677"/>
                      <a:pt x="46868" y="29803"/>
                    </a:cubicBezTo>
                  </a:path>
                </a:pathLst>
              </a:custGeom>
              <a:noFill/>
              <a:ln cap="flat" cmpd="sng" w="9525">
                <a:solidFill>
                  <a:schemeClr val="accent6"/>
                </a:solidFill>
                <a:prstDash val="solid"/>
                <a:round/>
                <a:headEnd len="med" w="med" type="none"/>
                <a:tailEnd len="med" w="med" type="none"/>
              </a:ln>
            </p:spPr>
          </p:sp>
          <p:sp>
            <p:nvSpPr>
              <p:cNvPr id="674" name="Google Shape;674;p21"/>
              <p:cNvSpPr/>
              <p:nvPr/>
            </p:nvSpPr>
            <p:spPr>
              <a:xfrm>
                <a:off x="5780181" y="2968544"/>
                <a:ext cx="108300" cy="108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1"/>
              <p:cNvSpPr/>
              <p:nvPr/>
            </p:nvSpPr>
            <p:spPr>
              <a:xfrm>
                <a:off x="4424918" y="1858883"/>
                <a:ext cx="242677" cy="346717"/>
              </a:xfrm>
              <a:custGeom>
                <a:rect b="b" l="l" r="r" t="t"/>
                <a:pathLst>
                  <a:path extrusionOk="0" h="10309" w="7215">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1"/>
              <p:cNvSpPr/>
              <p:nvPr/>
            </p:nvSpPr>
            <p:spPr>
              <a:xfrm rot="7405761">
                <a:off x="5271660" y="2277593"/>
                <a:ext cx="114948" cy="99644"/>
              </a:xfrm>
              <a:custGeom>
                <a:rect b="b" l="l" r="r" t="t"/>
                <a:pathLst>
                  <a:path extrusionOk="0" h="4844" w="5588">
                    <a:moveTo>
                      <a:pt x="2794" y="0"/>
                    </a:moveTo>
                    <a:lnTo>
                      <a:pt x="1" y="4843"/>
                    </a:lnTo>
                    <a:lnTo>
                      <a:pt x="2794" y="4160"/>
                    </a:lnTo>
                    <a:lnTo>
                      <a:pt x="5587" y="4843"/>
                    </a:lnTo>
                    <a:lnTo>
                      <a:pt x="279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7" name="Google Shape;677;p21"/>
          <p:cNvGrpSpPr/>
          <p:nvPr/>
        </p:nvGrpSpPr>
        <p:grpSpPr>
          <a:xfrm>
            <a:off x="533725" y="1644566"/>
            <a:ext cx="3810954" cy="888873"/>
            <a:chOff x="533725" y="1644566"/>
            <a:chExt cx="3810954" cy="888873"/>
          </a:xfrm>
        </p:grpSpPr>
        <p:grpSp>
          <p:nvGrpSpPr>
            <p:cNvPr id="678" name="Google Shape;678;p21"/>
            <p:cNvGrpSpPr/>
            <p:nvPr/>
          </p:nvGrpSpPr>
          <p:grpSpPr>
            <a:xfrm>
              <a:off x="3231319" y="1644566"/>
              <a:ext cx="1113360" cy="675061"/>
              <a:chOff x="3231319" y="1644566"/>
              <a:chExt cx="1113360" cy="675061"/>
            </a:xfrm>
          </p:grpSpPr>
          <p:sp>
            <p:nvSpPr>
              <p:cNvPr id="679" name="Google Shape;679;p21"/>
              <p:cNvSpPr/>
              <p:nvPr/>
            </p:nvSpPr>
            <p:spPr>
              <a:xfrm>
                <a:off x="3283525" y="1876061"/>
                <a:ext cx="942750" cy="390000"/>
              </a:xfrm>
              <a:custGeom>
                <a:rect b="b" l="l" r="r" t="t"/>
                <a:pathLst>
                  <a:path extrusionOk="0" h="15600" w="37710">
                    <a:moveTo>
                      <a:pt x="0" y="15600"/>
                    </a:moveTo>
                    <a:cubicBezTo>
                      <a:pt x="2746" y="13071"/>
                      <a:pt x="10190" y="2331"/>
                      <a:pt x="16475" y="428"/>
                    </a:cubicBezTo>
                    <a:cubicBezTo>
                      <a:pt x="22760" y="-1475"/>
                      <a:pt x="34171" y="3556"/>
                      <a:pt x="37710" y="4181"/>
                    </a:cubicBezTo>
                  </a:path>
                </a:pathLst>
              </a:custGeom>
              <a:noFill/>
              <a:ln cap="flat" cmpd="sng" w="9525">
                <a:solidFill>
                  <a:schemeClr val="accent6"/>
                </a:solidFill>
                <a:prstDash val="solid"/>
                <a:round/>
                <a:headEnd len="med" w="med" type="none"/>
                <a:tailEnd len="med" w="med" type="none"/>
              </a:ln>
            </p:spPr>
          </p:sp>
          <p:sp>
            <p:nvSpPr>
              <p:cNvPr id="680" name="Google Shape;680;p21"/>
              <p:cNvSpPr/>
              <p:nvPr/>
            </p:nvSpPr>
            <p:spPr>
              <a:xfrm>
                <a:off x="3231319" y="2211027"/>
                <a:ext cx="108300" cy="108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1"/>
              <p:cNvSpPr/>
              <p:nvPr/>
            </p:nvSpPr>
            <p:spPr>
              <a:xfrm>
                <a:off x="4102002" y="1644566"/>
                <a:ext cx="242677" cy="346717"/>
              </a:xfrm>
              <a:custGeom>
                <a:rect b="b" l="l" r="r" t="t"/>
                <a:pathLst>
                  <a:path extrusionOk="0" h="10309" w="7215">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1"/>
              <p:cNvSpPr/>
              <p:nvPr/>
            </p:nvSpPr>
            <p:spPr>
              <a:xfrm rot="4476448">
                <a:off x="3643162" y="1839938"/>
                <a:ext cx="114947" cy="99643"/>
              </a:xfrm>
              <a:custGeom>
                <a:rect b="b" l="l" r="r" t="t"/>
                <a:pathLst>
                  <a:path extrusionOk="0" h="4844" w="5588">
                    <a:moveTo>
                      <a:pt x="2794" y="0"/>
                    </a:moveTo>
                    <a:lnTo>
                      <a:pt x="1" y="4843"/>
                    </a:lnTo>
                    <a:lnTo>
                      <a:pt x="2794" y="4160"/>
                    </a:lnTo>
                    <a:lnTo>
                      <a:pt x="5587" y="4843"/>
                    </a:lnTo>
                    <a:lnTo>
                      <a:pt x="27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21"/>
            <p:cNvGrpSpPr/>
            <p:nvPr/>
          </p:nvGrpSpPr>
          <p:grpSpPr>
            <a:xfrm>
              <a:off x="533725" y="1777200"/>
              <a:ext cx="1839300" cy="756240"/>
              <a:chOff x="533725" y="1777200"/>
              <a:chExt cx="1839300" cy="756240"/>
            </a:xfrm>
          </p:grpSpPr>
          <p:sp>
            <p:nvSpPr>
              <p:cNvPr id="684" name="Google Shape;684;p21"/>
              <p:cNvSpPr txBox="1"/>
              <p:nvPr/>
            </p:nvSpPr>
            <p:spPr>
              <a:xfrm>
                <a:off x="533725" y="2014740"/>
                <a:ext cx="1839300" cy="51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Fira Sans"/>
                    <a:ea typeface="Fira Sans"/>
                    <a:cs typeface="Fira Sans"/>
                    <a:sym typeface="Fira Sans"/>
                  </a:rPr>
                  <a:t>Moving to a </a:t>
                </a:r>
                <a:r>
                  <a:rPr lang="en" sz="1200">
                    <a:solidFill>
                      <a:schemeClr val="lt1"/>
                    </a:solidFill>
                    <a:highlight>
                      <a:schemeClr val="accent2"/>
                    </a:highlight>
                    <a:latin typeface="Fira Sans Medium"/>
                    <a:ea typeface="Fira Sans Medium"/>
                    <a:cs typeface="Fira Sans Medium"/>
                    <a:sym typeface="Fira Sans Medium"/>
                  </a:rPr>
                  <a:t>new home</a:t>
                </a:r>
                <a:r>
                  <a:rPr lang="en" sz="1200">
                    <a:solidFill>
                      <a:schemeClr val="dk1"/>
                    </a:solidFill>
                    <a:latin typeface="Fira Sans"/>
                    <a:ea typeface="Fira Sans"/>
                    <a:cs typeface="Fira Sans"/>
                    <a:sym typeface="Fira Sans"/>
                  </a:rPr>
                  <a:t> in the same City.</a:t>
                </a:r>
                <a:endParaRPr sz="1200">
                  <a:solidFill>
                    <a:schemeClr val="dk1"/>
                  </a:solidFill>
                  <a:latin typeface="Fira Sans"/>
                  <a:ea typeface="Fira Sans"/>
                  <a:cs typeface="Fira Sans"/>
                  <a:sym typeface="Fira Sans"/>
                </a:endParaRPr>
              </a:p>
            </p:txBody>
          </p:sp>
          <p:sp>
            <p:nvSpPr>
              <p:cNvPr id="685" name="Google Shape;685;p21"/>
              <p:cNvSpPr txBox="1"/>
              <p:nvPr/>
            </p:nvSpPr>
            <p:spPr>
              <a:xfrm>
                <a:off x="533725" y="1777200"/>
                <a:ext cx="18393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2"/>
                    </a:solidFill>
                    <a:latin typeface="Fira Sans Extra Condensed Medium"/>
                    <a:ea typeface="Fira Sans Extra Condensed Medium"/>
                    <a:cs typeface="Fira Sans Extra Condensed Medium"/>
                    <a:sym typeface="Fira Sans Extra Condensed Medium"/>
                  </a:rPr>
                  <a:t>Change of House</a:t>
                </a:r>
                <a:endParaRPr sz="2000">
                  <a:solidFill>
                    <a:schemeClr val="accent2"/>
                  </a:solidFill>
                  <a:latin typeface="Fira Sans Extra Condensed Medium"/>
                  <a:ea typeface="Fira Sans Extra Condensed Medium"/>
                  <a:cs typeface="Fira Sans Extra Condensed Medium"/>
                  <a:sym typeface="Fira Sans Extra Condensed Medium"/>
                </a:endParaRPr>
              </a:p>
            </p:txBody>
          </p:sp>
        </p:grpSp>
      </p:grpSp>
      <p:grpSp>
        <p:nvGrpSpPr>
          <p:cNvPr id="686" name="Google Shape;686;p21"/>
          <p:cNvGrpSpPr/>
          <p:nvPr/>
        </p:nvGrpSpPr>
        <p:grpSpPr>
          <a:xfrm>
            <a:off x="533725" y="2034166"/>
            <a:ext cx="4190308" cy="1768346"/>
            <a:chOff x="533725" y="2034166"/>
            <a:chExt cx="4190308" cy="1768346"/>
          </a:xfrm>
        </p:grpSpPr>
        <p:grpSp>
          <p:nvGrpSpPr>
            <p:cNvPr id="687" name="Google Shape;687;p21"/>
            <p:cNvGrpSpPr/>
            <p:nvPr/>
          </p:nvGrpSpPr>
          <p:grpSpPr>
            <a:xfrm>
              <a:off x="2720998" y="2034166"/>
              <a:ext cx="2003036" cy="1489515"/>
              <a:chOff x="2720998" y="2034166"/>
              <a:chExt cx="2003036" cy="1489515"/>
            </a:xfrm>
          </p:grpSpPr>
          <p:sp>
            <p:nvSpPr>
              <p:cNvPr id="688" name="Google Shape;688;p21"/>
              <p:cNvSpPr/>
              <p:nvPr/>
            </p:nvSpPr>
            <p:spPr>
              <a:xfrm>
                <a:off x="2752401" y="2066866"/>
                <a:ext cx="1852310" cy="1447336"/>
              </a:xfrm>
              <a:custGeom>
                <a:rect b="b" l="l" r="r" t="t"/>
                <a:pathLst>
                  <a:path extrusionOk="0" h="52397" w="67058">
                    <a:moveTo>
                      <a:pt x="67058" y="52397"/>
                    </a:moveTo>
                    <a:cubicBezTo>
                      <a:pt x="59848" y="49873"/>
                      <a:pt x="34971" y="45988"/>
                      <a:pt x="23795" y="37255"/>
                    </a:cubicBezTo>
                    <a:cubicBezTo>
                      <a:pt x="12619" y="28522"/>
                      <a:pt x="3966" y="6209"/>
                      <a:pt x="0" y="0"/>
                    </a:cubicBezTo>
                  </a:path>
                </a:pathLst>
              </a:custGeom>
              <a:noFill/>
              <a:ln cap="flat" cmpd="sng" w="9525">
                <a:solidFill>
                  <a:schemeClr val="accent6"/>
                </a:solidFill>
                <a:prstDash val="solid"/>
                <a:round/>
                <a:headEnd len="med" w="med" type="none"/>
                <a:tailEnd len="med" w="med" type="none"/>
              </a:ln>
            </p:spPr>
          </p:sp>
          <p:sp>
            <p:nvSpPr>
              <p:cNvPr id="689" name="Google Shape;689;p21"/>
              <p:cNvSpPr/>
              <p:nvPr/>
            </p:nvSpPr>
            <p:spPr>
              <a:xfrm>
                <a:off x="2720998" y="2034166"/>
                <a:ext cx="103500" cy="10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1"/>
              <p:cNvSpPr/>
              <p:nvPr/>
            </p:nvSpPr>
            <p:spPr>
              <a:xfrm>
                <a:off x="4481357" y="3176963"/>
                <a:ext cx="242677" cy="346717"/>
              </a:xfrm>
              <a:custGeom>
                <a:rect b="b" l="l" r="r" t="t"/>
                <a:pathLst>
                  <a:path extrusionOk="0" h="10309" w="7215">
                    <a:moveTo>
                      <a:pt x="3588" y="1628"/>
                    </a:moveTo>
                    <a:cubicBezTo>
                      <a:pt x="4600" y="1628"/>
                      <a:pt x="5567" y="2420"/>
                      <a:pt x="5567" y="3617"/>
                    </a:cubicBezTo>
                    <a:cubicBezTo>
                      <a:pt x="5567" y="4703"/>
                      <a:pt x="4683" y="5587"/>
                      <a:pt x="3598" y="5587"/>
                    </a:cubicBezTo>
                    <a:cubicBezTo>
                      <a:pt x="1849" y="5587"/>
                      <a:pt x="965" y="3457"/>
                      <a:pt x="2211" y="2211"/>
                    </a:cubicBezTo>
                    <a:cubicBezTo>
                      <a:pt x="2614" y="1808"/>
                      <a:pt x="3106" y="1628"/>
                      <a:pt x="3588" y="1628"/>
                    </a:cubicBezTo>
                    <a:close/>
                    <a:moveTo>
                      <a:pt x="3598" y="0"/>
                    </a:moveTo>
                    <a:cubicBezTo>
                      <a:pt x="1608" y="0"/>
                      <a:pt x="1" y="1628"/>
                      <a:pt x="1" y="3617"/>
                    </a:cubicBezTo>
                    <a:cubicBezTo>
                      <a:pt x="1" y="5607"/>
                      <a:pt x="3598" y="10309"/>
                      <a:pt x="3598" y="10309"/>
                    </a:cubicBezTo>
                    <a:cubicBezTo>
                      <a:pt x="3598" y="10309"/>
                      <a:pt x="7215" y="5607"/>
                      <a:pt x="7215" y="3617"/>
                    </a:cubicBezTo>
                    <a:cubicBezTo>
                      <a:pt x="7215" y="1628"/>
                      <a:pt x="5587" y="0"/>
                      <a:pt x="35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1"/>
              <p:cNvSpPr/>
              <p:nvPr/>
            </p:nvSpPr>
            <p:spPr>
              <a:xfrm rot="8369406">
                <a:off x="3228010" y="2919914"/>
                <a:ext cx="114951" cy="99646"/>
              </a:xfrm>
              <a:custGeom>
                <a:rect b="b" l="l" r="r" t="t"/>
                <a:pathLst>
                  <a:path extrusionOk="0" h="4844" w="5588">
                    <a:moveTo>
                      <a:pt x="2794" y="0"/>
                    </a:moveTo>
                    <a:lnTo>
                      <a:pt x="1" y="4843"/>
                    </a:lnTo>
                    <a:lnTo>
                      <a:pt x="2794" y="4160"/>
                    </a:lnTo>
                    <a:lnTo>
                      <a:pt x="5587" y="4843"/>
                    </a:lnTo>
                    <a:lnTo>
                      <a:pt x="27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 name="Google Shape;692;p21"/>
            <p:cNvGrpSpPr/>
            <p:nvPr/>
          </p:nvGrpSpPr>
          <p:grpSpPr>
            <a:xfrm>
              <a:off x="533725" y="3047625"/>
              <a:ext cx="1839300" cy="754887"/>
              <a:chOff x="533725" y="3047625"/>
              <a:chExt cx="1839300" cy="754887"/>
            </a:xfrm>
          </p:grpSpPr>
          <p:sp>
            <p:nvSpPr>
              <p:cNvPr id="693" name="Google Shape;693;p21"/>
              <p:cNvSpPr txBox="1"/>
              <p:nvPr/>
            </p:nvSpPr>
            <p:spPr>
              <a:xfrm>
                <a:off x="533725" y="3283812"/>
                <a:ext cx="1839300" cy="51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Fira Sans"/>
                    <a:ea typeface="Fira Sans"/>
                    <a:cs typeface="Fira Sans"/>
                    <a:sym typeface="Fira Sans"/>
                  </a:rPr>
                  <a:t>Identifying a </a:t>
                </a:r>
                <a:r>
                  <a:rPr lang="en" sz="1200">
                    <a:solidFill>
                      <a:schemeClr val="lt1"/>
                    </a:solidFill>
                    <a:highlight>
                      <a:schemeClr val="accent4"/>
                    </a:highlight>
                    <a:latin typeface="Fira Sans Medium"/>
                    <a:ea typeface="Fira Sans Medium"/>
                    <a:cs typeface="Fira Sans Medium"/>
                    <a:sym typeface="Fira Sans Medium"/>
                  </a:rPr>
                  <a:t>3-day trip</a:t>
                </a:r>
                <a:r>
                  <a:rPr lang="en" sz="1200">
                    <a:solidFill>
                      <a:schemeClr val="dk1"/>
                    </a:solidFill>
                    <a:highlight>
                      <a:schemeClr val="accent4"/>
                    </a:highlight>
                    <a:latin typeface="Fira Sans"/>
                    <a:ea typeface="Fira Sans"/>
                    <a:cs typeface="Fira Sans"/>
                    <a:sym typeface="Fira Sans"/>
                  </a:rPr>
                  <a:t> </a:t>
                </a:r>
                <a:r>
                  <a:rPr lang="en" sz="1200">
                    <a:solidFill>
                      <a:schemeClr val="dk1"/>
                    </a:solidFill>
                    <a:latin typeface="Fira Sans"/>
                    <a:ea typeface="Fira Sans"/>
                    <a:cs typeface="Fira Sans"/>
                    <a:sym typeface="Fira Sans"/>
                  </a:rPr>
                  <a:t>to the UK.</a:t>
                </a:r>
                <a:endParaRPr sz="1200">
                  <a:solidFill>
                    <a:schemeClr val="dk1"/>
                  </a:solidFill>
                  <a:latin typeface="Fira Sans"/>
                  <a:ea typeface="Fira Sans"/>
                  <a:cs typeface="Fira Sans"/>
                  <a:sym typeface="Fira Sans"/>
                </a:endParaRPr>
              </a:p>
            </p:txBody>
          </p:sp>
          <p:sp>
            <p:nvSpPr>
              <p:cNvPr id="694" name="Google Shape;694;p21"/>
              <p:cNvSpPr txBox="1"/>
              <p:nvPr/>
            </p:nvSpPr>
            <p:spPr>
              <a:xfrm>
                <a:off x="533725" y="3047625"/>
                <a:ext cx="18393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4"/>
                    </a:solidFill>
                    <a:latin typeface="Fira Sans Extra Condensed Medium"/>
                    <a:ea typeface="Fira Sans Extra Condensed Medium"/>
                    <a:cs typeface="Fira Sans Extra Condensed Medium"/>
                    <a:sym typeface="Fira Sans Extra Condensed Medium"/>
                  </a:rPr>
                  <a:t>Vacations</a:t>
                </a:r>
                <a:endParaRPr sz="2000">
                  <a:solidFill>
                    <a:schemeClr val="accent4"/>
                  </a:solidFill>
                  <a:latin typeface="Fira Sans Extra Condensed Medium"/>
                  <a:ea typeface="Fira Sans Extra Condensed Medium"/>
                  <a:cs typeface="Fira Sans Extra Condensed Medium"/>
                  <a:sym typeface="Fira Sans Extra Condensed Medium"/>
                </a:endParaRPr>
              </a:p>
            </p:txBody>
          </p:sp>
        </p:grpSp>
      </p:grpSp>
      <p:sp>
        <p:nvSpPr>
          <p:cNvPr id="695" name="Google Shape;695;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22"/>
          <p:cNvSpPr txBox="1"/>
          <p:nvPr>
            <p:ph type="title"/>
          </p:nvPr>
        </p:nvSpPr>
        <p:spPr>
          <a:xfrm>
            <a:off x="2126150" y="370225"/>
            <a:ext cx="4892400" cy="3879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Fira Sans Medium"/>
                <a:ea typeface="Fira Sans Medium"/>
                <a:cs typeface="Fira Sans Medium"/>
                <a:sym typeface="Fira Sans Medium"/>
              </a:rPr>
              <a:t>E</a:t>
            </a:r>
            <a:r>
              <a:rPr lang="en">
                <a:solidFill>
                  <a:schemeClr val="accent6"/>
                </a:solidFill>
                <a:latin typeface="Fira Sans Medium"/>
                <a:ea typeface="Fira Sans Medium"/>
                <a:cs typeface="Fira Sans Medium"/>
                <a:sym typeface="Fira Sans Medium"/>
              </a:rPr>
              <a:t>xample Output I of </a:t>
            </a:r>
            <a:r>
              <a:rPr lang="en">
                <a:solidFill>
                  <a:schemeClr val="accent6"/>
                </a:solidFill>
                <a:latin typeface="Fira Sans Medium"/>
                <a:ea typeface="Fira Sans Medium"/>
                <a:cs typeface="Fira Sans Medium"/>
                <a:sym typeface="Fira Sans Medium"/>
              </a:rPr>
              <a:t>a </a:t>
            </a:r>
            <a:r>
              <a:rPr lang="en">
                <a:solidFill>
                  <a:schemeClr val="accent6"/>
                </a:solidFill>
                <a:latin typeface="Fira Sans Medium"/>
                <a:ea typeface="Fira Sans Medium"/>
                <a:cs typeface="Fira Sans Medium"/>
                <a:sym typeface="Fira Sans Medium"/>
              </a:rPr>
              <a:t>User</a:t>
            </a:r>
            <a:endParaRPr>
              <a:solidFill>
                <a:schemeClr val="accent6"/>
              </a:solidFill>
              <a:latin typeface="Fira Sans Medium"/>
              <a:ea typeface="Fira Sans Medium"/>
              <a:cs typeface="Fira Sans Medium"/>
              <a:sym typeface="Fira Sans Medium"/>
            </a:endParaRPr>
          </a:p>
        </p:txBody>
      </p:sp>
      <p:graphicFrame>
        <p:nvGraphicFramePr>
          <p:cNvPr id="701" name="Google Shape;701;p22"/>
          <p:cNvGraphicFramePr/>
          <p:nvPr/>
        </p:nvGraphicFramePr>
        <p:xfrm>
          <a:off x="276275" y="1582725"/>
          <a:ext cx="3000000" cy="3000000"/>
        </p:xfrm>
        <a:graphic>
          <a:graphicData uri="http://schemas.openxmlformats.org/drawingml/2006/table">
            <a:tbl>
              <a:tblPr>
                <a:noFill/>
                <a:tableStyleId>{B90DE4D6-529D-4721-95FD-AA209C1B7EDD}</a:tableStyleId>
              </a:tblPr>
              <a:tblGrid>
                <a:gridCol w="1251625"/>
                <a:gridCol w="1251625"/>
                <a:gridCol w="1251625"/>
                <a:gridCol w="1251625"/>
                <a:gridCol w="1251625"/>
                <a:gridCol w="1251625"/>
                <a:gridCol w="1251625"/>
              </a:tblGrid>
              <a:tr h="777625">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777625">
                <a:tc>
                  <a:txBody>
                    <a:bodyPr/>
                    <a:lstStyle/>
                    <a:p>
                      <a:pPr indent="0" lvl="0" marL="0" rtl="0" algn="ctr">
                        <a:spcBef>
                          <a:spcPts val="0"/>
                        </a:spcBef>
                        <a:spcAft>
                          <a:spcPts val="0"/>
                        </a:spcAft>
                        <a:buNone/>
                      </a:pPr>
                      <a:r>
                        <a:rPr lang="en" sz="1800">
                          <a:solidFill>
                            <a:schemeClr val="accent6"/>
                          </a:solidFill>
                          <a:latin typeface="Fira Sans Medium"/>
                          <a:ea typeface="Fira Sans Medium"/>
                          <a:cs typeface="Fira Sans Medium"/>
                          <a:sym typeface="Fira Sans Medium"/>
                        </a:rPr>
                        <a:t>Athens</a:t>
                      </a:r>
                      <a:endParaRPr sz="1800">
                        <a:solidFill>
                          <a:schemeClr val="accent6"/>
                        </a:solidFill>
                        <a:latin typeface="Fira Sans Medium"/>
                        <a:ea typeface="Fira Sans Medium"/>
                        <a:cs typeface="Fira Sans Medium"/>
                        <a:sym typeface="Fira Sans Med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latin typeface="Fira Sans Medium"/>
                          <a:ea typeface="Fira Sans Medium"/>
                          <a:cs typeface="Fira Sans Medium"/>
                          <a:sym typeface="Fira Sans Medium"/>
                        </a:rPr>
                        <a:t>2 months</a:t>
                      </a:r>
                      <a:endParaRPr sz="1800">
                        <a:solidFill>
                          <a:schemeClr val="accent6"/>
                        </a:solidFill>
                        <a:latin typeface="Fira Sans Medium"/>
                        <a:ea typeface="Fira Sans Medium"/>
                        <a:cs typeface="Fira Sans Medium"/>
                        <a:sym typeface="Fira Sans Med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rPr>
                        <a:t>1.5</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rPr>
                        <a:t>9</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rPr>
                        <a:t>2.2</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rPr>
                        <a:t>6</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rPr>
                        <a:t>22</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777625">
                <a:tc>
                  <a:txBody>
                    <a:bodyPr/>
                    <a:lstStyle/>
                    <a:p>
                      <a:pPr indent="0" lvl="0" marL="0" rtl="0" algn="ctr">
                        <a:spcBef>
                          <a:spcPts val="0"/>
                        </a:spcBef>
                        <a:spcAft>
                          <a:spcPts val="0"/>
                        </a:spcAft>
                        <a:buNone/>
                      </a:pPr>
                      <a:r>
                        <a:rPr lang="en" sz="1800">
                          <a:solidFill>
                            <a:schemeClr val="accent6"/>
                          </a:solidFill>
                          <a:latin typeface="Fira Sans Medium"/>
                          <a:ea typeface="Fira Sans Medium"/>
                          <a:cs typeface="Fira Sans Medium"/>
                          <a:sym typeface="Fira Sans Medium"/>
                        </a:rPr>
                        <a:t>Paris</a:t>
                      </a:r>
                      <a:endParaRPr sz="1800">
                        <a:solidFill>
                          <a:schemeClr val="accent6"/>
                        </a:solidFill>
                        <a:latin typeface="Fira Sans Medium"/>
                        <a:ea typeface="Fira Sans Medium"/>
                        <a:cs typeface="Fira Sans Medium"/>
                        <a:sym typeface="Fira Sans Med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latin typeface="Fira Sans Medium"/>
                          <a:ea typeface="Fira Sans Medium"/>
                          <a:cs typeface="Fira Sans Medium"/>
                          <a:sym typeface="Fira Sans Medium"/>
                        </a:rPr>
                        <a:t>1 week</a:t>
                      </a:r>
                      <a:endParaRPr sz="1800">
                        <a:solidFill>
                          <a:schemeClr val="accent6"/>
                        </a:solidFill>
                        <a:latin typeface="Fira Sans Medium"/>
                        <a:ea typeface="Fira Sans Medium"/>
                        <a:cs typeface="Fira Sans Medium"/>
                        <a:sym typeface="Fira Sans Med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rPr>
                        <a:t>6</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rPr>
                        <a:t>13.5</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rPr>
                        <a:t>8</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rPr>
                        <a:t>52</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rPr>
                        <a:t>32</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777625">
                <a:tc>
                  <a:txBody>
                    <a:bodyPr/>
                    <a:lstStyle/>
                    <a:p>
                      <a:pPr indent="0" lvl="0" marL="0" rtl="0" algn="ctr">
                        <a:spcBef>
                          <a:spcPts val="0"/>
                        </a:spcBef>
                        <a:spcAft>
                          <a:spcPts val="0"/>
                        </a:spcAft>
                        <a:buNone/>
                      </a:pPr>
                      <a:r>
                        <a:rPr lang="en" sz="1800">
                          <a:solidFill>
                            <a:schemeClr val="accent6"/>
                          </a:solidFill>
                          <a:latin typeface="Fira Sans Medium"/>
                          <a:ea typeface="Fira Sans Medium"/>
                          <a:cs typeface="Fira Sans Medium"/>
                          <a:sym typeface="Fira Sans Medium"/>
                        </a:rPr>
                        <a:t>Berlin</a:t>
                      </a:r>
                      <a:endParaRPr sz="1800">
                        <a:solidFill>
                          <a:schemeClr val="accent6"/>
                        </a:solidFill>
                        <a:latin typeface="Fira Sans Medium"/>
                        <a:ea typeface="Fira Sans Medium"/>
                        <a:cs typeface="Fira Sans Medium"/>
                        <a:sym typeface="Fira Sans Med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latin typeface="Fira Sans Medium"/>
                          <a:ea typeface="Fira Sans Medium"/>
                          <a:cs typeface="Fira Sans Medium"/>
                          <a:sym typeface="Fira Sans Medium"/>
                        </a:rPr>
                        <a:t>6 months</a:t>
                      </a:r>
                      <a:endParaRPr sz="1800">
                        <a:solidFill>
                          <a:schemeClr val="accent6"/>
                        </a:solidFill>
                        <a:latin typeface="Fira Sans Medium"/>
                        <a:ea typeface="Fira Sans Medium"/>
                        <a:cs typeface="Fira Sans Medium"/>
                        <a:sym typeface="Fira Sans Med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rPr>
                        <a:t>3</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rPr>
                        <a:t>5</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rPr>
                        <a:t>3.5</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rPr>
                        <a:t>4</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rPr>
                        <a:t>8</a:t>
                      </a:r>
                      <a:endParaRPr sz="1800">
                        <a:solidFill>
                          <a:schemeClr val="accent6"/>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702" name="Google Shape;702;p22"/>
          <p:cNvSpPr/>
          <p:nvPr/>
        </p:nvSpPr>
        <p:spPr>
          <a:xfrm>
            <a:off x="2779525" y="1582725"/>
            <a:ext cx="1251600" cy="7776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Fira Sans Extra Condensed Medium"/>
                <a:ea typeface="Fira Sans Extra Condensed Medium"/>
                <a:cs typeface="Fira Sans Extra Condensed Medium"/>
                <a:sym typeface="Fira Sans Extra Condensed Medium"/>
              </a:rPr>
              <a:t>Walking time</a:t>
            </a:r>
            <a:r>
              <a:rPr lang="en" sz="1600">
                <a:solidFill>
                  <a:schemeClr val="lt1"/>
                </a:solidFill>
                <a:latin typeface="Fira Sans Extra Condensed Medium"/>
                <a:ea typeface="Fira Sans Extra Condensed Medium"/>
                <a:cs typeface="Fira Sans Extra Condensed Medium"/>
                <a:sym typeface="Fira Sans Extra Condensed Medium"/>
              </a:rPr>
              <a:t> </a:t>
            </a:r>
            <a:endParaRPr sz="1600">
              <a:solidFill>
                <a:schemeClr val="lt1"/>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en">
                <a:solidFill>
                  <a:schemeClr val="lt1"/>
                </a:solidFill>
                <a:latin typeface="Fira Sans Extra Condensed Medium"/>
                <a:ea typeface="Fira Sans Extra Condensed Medium"/>
                <a:cs typeface="Fira Sans Extra Condensed Medium"/>
                <a:sym typeface="Fira Sans Extra Condensed Medium"/>
              </a:rPr>
              <a:t>(h)</a:t>
            </a:r>
            <a:endParaRPr>
              <a:solidFill>
                <a:schemeClr val="lt1"/>
              </a:solidFill>
              <a:latin typeface="Fira Sans Extra Condensed Medium"/>
              <a:ea typeface="Fira Sans Extra Condensed Medium"/>
              <a:cs typeface="Fira Sans Extra Condensed Medium"/>
              <a:sym typeface="Fira Sans Extra Condensed Medium"/>
            </a:endParaRPr>
          </a:p>
        </p:txBody>
      </p:sp>
      <p:sp>
        <p:nvSpPr>
          <p:cNvPr id="703" name="Google Shape;703;p22"/>
          <p:cNvSpPr/>
          <p:nvPr/>
        </p:nvSpPr>
        <p:spPr>
          <a:xfrm>
            <a:off x="5282787" y="1582725"/>
            <a:ext cx="1251600" cy="7776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500">
                <a:solidFill>
                  <a:schemeClr val="lt1"/>
                </a:solidFill>
                <a:latin typeface="Fira Sans Extra Condensed Medium"/>
                <a:ea typeface="Fira Sans Extra Condensed Medium"/>
                <a:cs typeface="Fira Sans Extra Condensed Medium"/>
                <a:sym typeface="Fira Sans Extra Condensed Medium"/>
              </a:rPr>
              <a:t>Avg Distance </a:t>
            </a:r>
            <a:r>
              <a:rPr lang="en">
                <a:solidFill>
                  <a:schemeClr val="lt1"/>
                </a:solidFill>
                <a:latin typeface="Fira Sans Extra Condensed Medium"/>
                <a:ea typeface="Fira Sans Extra Condensed Medium"/>
                <a:cs typeface="Fira Sans Extra Condensed Medium"/>
                <a:sym typeface="Fira Sans Extra Condensed Medium"/>
              </a:rPr>
              <a:t>from home (km)</a:t>
            </a:r>
            <a:endParaRPr>
              <a:solidFill>
                <a:schemeClr val="lt1"/>
              </a:solidFill>
              <a:latin typeface="Fira Sans Extra Condensed Medium"/>
              <a:ea typeface="Fira Sans Extra Condensed Medium"/>
              <a:cs typeface="Fira Sans Extra Condensed Medium"/>
              <a:sym typeface="Fira Sans Extra Condensed Medium"/>
            </a:endParaRPr>
          </a:p>
        </p:txBody>
      </p:sp>
      <p:sp>
        <p:nvSpPr>
          <p:cNvPr id="704" name="Google Shape;704;p22"/>
          <p:cNvSpPr/>
          <p:nvPr/>
        </p:nvSpPr>
        <p:spPr>
          <a:xfrm>
            <a:off x="4031150" y="1582724"/>
            <a:ext cx="1251600" cy="7776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Fira Sans Extra Condensed Medium"/>
                <a:ea typeface="Fira Sans Extra Condensed Medium"/>
                <a:cs typeface="Fira Sans Extra Condensed Medium"/>
                <a:sym typeface="Fira Sans Extra Condensed Medium"/>
              </a:rPr>
              <a:t>Time away </a:t>
            </a:r>
            <a:r>
              <a:rPr lang="en">
                <a:solidFill>
                  <a:schemeClr val="lt1"/>
                </a:solidFill>
                <a:latin typeface="Fira Sans Extra Condensed Medium"/>
                <a:ea typeface="Fira Sans Extra Condensed Medium"/>
                <a:cs typeface="Fira Sans Extra Condensed Medium"/>
                <a:sym typeface="Fira Sans Extra Condensed Medium"/>
              </a:rPr>
              <a:t>from home</a:t>
            </a:r>
            <a:r>
              <a:rPr lang="en" sz="1600">
                <a:solidFill>
                  <a:schemeClr val="lt1"/>
                </a:solidFill>
                <a:latin typeface="Fira Sans Extra Condensed Medium"/>
                <a:ea typeface="Fira Sans Extra Condensed Medium"/>
                <a:cs typeface="Fira Sans Extra Condensed Medium"/>
                <a:sym typeface="Fira Sans Extra Condensed Medium"/>
              </a:rPr>
              <a:t> </a:t>
            </a:r>
            <a:endParaRPr sz="1600">
              <a:solidFill>
                <a:schemeClr val="lt1"/>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en">
                <a:solidFill>
                  <a:schemeClr val="lt1"/>
                </a:solidFill>
                <a:latin typeface="Fira Sans Extra Condensed Medium"/>
                <a:ea typeface="Fira Sans Extra Condensed Medium"/>
                <a:cs typeface="Fira Sans Extra Condensed Medium"/>
                <a:sym typeface="Fira Sans Extra Condensed Medium"/>
              </a:rPr>
              <a:t>(h)</a:t>
            </a:r>
            <a:endParaRPr>
              <a:solidFill>
                <a:schemeClr val="lt1"/>
              </a:solidFill>
              <a:latin typeface="Fira Sans Extra Condensed Medium"/>
              <a:ea typeface="Fira Sans Extra Condensed Medium"/>
              <a:cs typeface="Fira Sans Extra Condensed Medium"/>
              <a:sym typeface="Fira Sans Extra Condensed Medium"/>
            </a:endParaRPr>
          </a:p>
        </p:txBody>
      </p:sp>
      <p:sp>
        <p:nvSpPr>
          <p:cNvPr id="705" name="Google Shape;705;p22"/>
          <p:cNvSpPr/>
          <p:nvPr/>
        </p:nvSpPr>
        <p:spPr>
          <a:xfrm>
            <a:off x="6534401" y="1582726"/>
            <a:ext cx="1251600" cy="7776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ira Sans Extra Condensed Medium"/>
                <a:ea typeface="Fira Sans Extra Condensed Medium"/>
                <a:cs typeface="Fira Sans Extra Condensed Medium"/>
                <a:sym typeface="Fira Sans Extra Condensed Medium"/>
              </a:rPr>
              <a:t>Area</a:t>
            </a:r>
            <a:endParaRPr sz="1600">
              <a:solidFill>
                <a:schemeClr val="lt1"/>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en">
                <a:solidFill>
                  <a:schemeClr val="lt1"/>
                </a:solidFill>
                <a:latin typeface="Fira Sans Extra Condensed Medium"/>
                <a:ea typeface="Fira Sans Extra Condensed Medium"/>
                <a:cs typeface="Fira Sans Extra Condensed Medium"/>
                <a:sym typeface="Fira Sans Extra Condensed Medium"/>
              </a:rPr>
              <a:t>(km</a:t>
            </a:r>
            <a:r>
              <a:rPr baseline="30000" lang="en">
                <a:solidFill>
                  <a:schemeClr val="lt1"/>
                </a:solidFill>
                <a:latin typeface="Fira Sans Extra Condensed Medium"/>
                <a:ea typeface="Fira Sans Extra Condensed Medium"/>
                <a:cs typeface="Fira Sans Extra Condensed Medium"/>
                <a:sym typeface="Fira Sans Extra Condensed Medium"/>
              </a:rPr>
              <a:t>2</a:t>
            </a:r>
            <a:r>
              <a:rPr lang="en">
                <a:solidFill>
                  <a:schemeClr val="lt1"/>
                </a:solidFill>
                <a:latin typeface="Fira Sans Extra Condensed Medium"/>
                <a:ea typeface="Fira Sans Extra Condensed Medium"/>
                <a:cs typeface="Fira Sans Extra Condensed Medium"/>
                <a:sym typeface="Fira Sans Extra Condensed Medium"/>
              </a:rPr>
              <a:t>)</a:t>
            </a:r>
            <a:endParaRPr>
              <a:solidFill>
                <a:schemeClr val="lt1"/>
              </a:solidFill>
              <a:latin typeface="Fira Sans Extra Condensed Medium"/>
              <a:ea typeface="Fira Sans Extra Condensed Medium"/>
              <a:cs typeface="Fira Sans Extra Condensed Medium"/>
              <a:sym typeface="Fira Sans Extra Condensed Medium"/>
            </a:endParaRPr>
          </a:p>
        </p:txBody>
      </p:sp>
      <p:sp>
        <p:nvSpPr>
          <p:cNvPr id="706" name="Google Shape;706;p22"/>
          <p:cNvSpPr/>
          <p:nvPr/>
        </p:nvSpPr>
        <p:spPr>
          <a:xfrm>
            <a:off x="7786026" y="1582725"/>
            <a:ext cx="1251600" cy="7776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ira Sans Extra Condensed Medium"/>
                <a:ea typeface="Fira Sans Extra Condensed Medium"/>
                <a:cs typeface="Fira Sans Extra Condensed Medium"/>
                <a:sym typeface="Fira Sans Extra Condensed Medium"/>
              </a:rPr>
              <a:t>Perimeter</a:t>
            </a:r>
            <a:endParaRPr sz="1600">
              <a:solidFill>
                <a:schemeClr val="lt1"/>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en">
                <a:solidFill>
                  <a:schemeClr val="lt1"/>
                </a:solidFill>
                <a:latin typeface="Fira Sans Extra Condensed Medium"/>
                <a:ea typeface="Fira Sans Extra Condensed Medium"/>
                <a:cs typeface="Fira Sans Extra Condensed Medium"/>
                <a:sym typeface="Fira Sans Extra Condensed Medium"/>
              </a:rPr>
              <a:t>(km)</a:t>
            </a:r>
            <a:endParaRPr>
              <a:solidFill>
                <a:schemeClr val="lt1"/>
              </a:solidFill>
              <a:latin typeface="Fira Sans Extra Condensed Medium"/>
              <a:ea typeface="Fira Sans Extra Condensed Medium"/>
              <a:cs typeface="Fira Sans Extra Condensed Medium"/>
              <a:sym typeface="Fira Sans Extra Condensed Medium"/>
            </a:endParaRPr>
          </a:p>
        </p:txBody>
      </p:sp>
      <p:sp>
        <p:nvSpPr>
          <p:cNvPr id="707" name="Google Shape;707;p22"/>
          <p:cNvSpPr/>
          <p:nvPr/>
        </p:nvSpPr>
        <p:spPr>
          <a:xfrm>
            <a:off x="1527900" y="1582725"/>
            <a:ext cx="1251600" cy="777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Fira Sans Medium"/>
                <a:ea typeface="Fira Sans Medium"/>
                <a:cs typeface="Fira Sans Medium"/>
                <a:sym typeface="Fira Sans Medium"/>
              </a:rPr>
              <a:t>Duration</a:t>
            </a:r>
            <a:endParaRPr sz="1800">
              <a:solidFill>
                <a:schemeClr val="lt1"/>
              </a:solidFill>
              <a:latin typeface="Fira Sans Medium"/>
              <a:ea typeface="Fira Sans Medium"/>
              <a:cs typeface="Fira Sans Medium"/>
              <a:sym typeface="Fira Sans Medium"/>
            </a:endParaRPr>
          </a:p>
        </p:txBody>
      </p:sp>
      <p:sp>
        <p:nvSpPr>
          <p:cNvPr id="708" name="Google Shape;708;p22"/>
          <p:cNvSpPr/>
          <p:nvPr/>
        </p:nvSpPr>
        <p:spPr>
          <a:xfrm>
            <a:off x="276275" y="1582725"/>
            <a:ext cx="1251600" cy="777600"/>
          </a:xfrm>
          <a:prstGeom prst="roundRect">
            <a:avLst>
              <a:gd fmla="val 16667" name="adj"/>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Fira Sans Medium"/>
                <a:ea typeface="Fira Sans Medium"/>
                <a:cs typeface="Fira Sans Medium"/>
                <a:sym typeface="Fira Sans Medium"/>
              </a:rPr>
              <a:t>Home</a:t>
            </a:r>
            <a:endParaRPr sz="1800">
              <a:solidFill>
                <a:schemeClr val="lt1"/>
              </a:solidFill>
              <a:latin typeface="Fira Sans Medium"/>
              <a:ea typeface="Fira Sans Medium"/>
              <a:cs typeface="Fira Sans Medium"/>
              <a:sym typeface="Fira Sans Medium"/>
            </a:endParaRPr>
          </a:p>
        </p:txBody>
      </p:sp>
      <p:sp>
        <p:nvSpPr>
          <p:cNvPr id="709" name="Google Shape;709;p22"/>
          <p:cNvSpPr/>
          <p:nvPr/>
        </p:nvSpPr>
        <p:spPr>
          <a:xfrm>
            <a:off x="2779500" y="1054425"/>
            <a:ext cx="6258000" cy="5283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Fira Sans Extra Condensed Medium"/>
                <a:ea typeface="Fira Sans Extra Condensed Medium"/>
                <a:cs typeface="Fira Sans Extra Condensed Medium"/>
                <a:sym typeface="Fira Sans Extra Condensed Medium"/>
              </a:rPr>
              <a:t>LifeSpace Metrics</a:t>
            </a:r>
            <a:endParaRPr sz="2000">
              <a:solidFill>
                <a:schemeClr val="lt1"/>
              </a:solidFill>
              <a:latin typeface="Fira Sans Extra Condensed Medium"/>
              <a:ea typeface="Fira Sans Extra Condensed Medium"/>
              <a:cs typeface="Fira Sans Extra Condensed Medium"/>
              <a:sym typeface="Fira Sans Extra Condensed Medium"/>
            </a:endParaRPr>
          </a:p>
        </p:txBody>
      </p:sp>
      <p:sp>
        <p:nvSpPr>
          <p:cNvPr id="710" name="Google Shape;710;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Location App Infographics by Slidesgo">
  <a:themeElements>
    <a:clrScheme name="Simple Light">
      <a:dk1>
        <a:srgbClr val="000000"/>
      </a:dk1>
      <a:lt1>
        <a:srgbClr val="FFFFFF"/>
      </a:lt1>
      <a:dk2>
        <a:srgbClr val="595959"/>
      </a:dk2>
      <a:lt2>
        <a:srgbClr val="E6E6E6"/>
      </a:lt2>
      <a:accent1>
        <a:srgbClr val="99B6CC"/>
      </a:accent1>
      <a:accent2>
        <a:srgbClr val="159AC6"/>
      </a:accent2>
      <a:accent3>
        <a:srgbClr val="3FABA5"/>
      </a:accent3>
      <a:accent4>
        <a:srgbClr val="F8AA25"/>
      </a:accent4>
      <a:accent5>
        <a:srgbClr val="E94974"/>
      </a:accent5>
      <a:accent6>
        <a:srgbClr val="3C5F79"/>
      </a:accent6>
      <a:hlink>
        <a:srgbClr val="3C5F7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